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51"/>
  </p:notesMasterIdLst>
  <p:sldIdLst>
    <p:sldId id="256" r:id="rId4"/>
    <p:sldId id="258" r:id="rId5"/>
    <p:sldId id="292" r:id="rId6"/>
    <p:sldId id="295" r:id="rId7"/>
    <p:sldId id="293" r:id="rId8"/>
    <p:sldId id="294" r:id="rId9"/>
    <p:sldId id="333" r:id="rId10"/>
    <p:sldId id="336" r:id="rId11"/>
    <p:sldId id="260" r:id="rId12"/>
    <p:sldId id="297" r:id="rId13"/>
    <p:sldId id="301" r:id="rId14"/>
    <p:sldId id="302" r:id="rId15"/>
    <p:sldId id="337" r:id="rId16"/>
    <p:sldId id="335" r:id="rId17"/>
    <p:sldId id="334" r:id="rId18"/>
    <p:sldId id="325" r:id="rId19"/>
    <p:sldId id="361" r:id="rId20"/>
    <p:sldId id="339" r:id="rId21"/>
    <p:sldId id="341" r:id="rId22"/>
    <p:sldId id="363" r:id="rId23"/>
    <p:sldId id="366" r:id="rId24"/>
    <p:sldId id="364" r:id="rId25"/>
    <p:sldId id="352" r:id="rId26"/>
    <p:sldId id="353" r:id="rId27"/>
    <p:sldId id="354" r:id="rId28"/>
    <p:sldId id="355" r:id="rId29"/>
    <p:sldId id="356" r:id="rId30"/>
    <p:sldId id="357" r:id="rId31"/>
    <p:sldId id="359" r:id="rId32"/>
    <p:sldId id="362" r:id="rId33"/>
    <p:sldId id="365" r:id="rId34"/>
    <p:sldId id="375" r:id="rId35"/>
    <p:sldId id="378" r:id="rId36"/>
    <p:sldId id="377" r:id="rId37"/>
    <p:sldId id="379" r:id="rId38"/>
    <p:sldId id="380" r:id="rId39"/>
    <p:sldId id="381" r:id="rId40"/>
    <p:sldId id="382" r:id="rId41"/>
    <p:sldId id="383" r:id="rId42"/>
    <p:sldId id="367" r:id="rId43"/>
    <p:sldId id="369" r:id="rId44"/>
    <p:sldId id="368" r:id="rId45"/>
    <p:sldId id="370" r:id="rId46"/>
    <p:sldId id="373" r:id="rId47"/>
    <p:sldId id="376" r:id="rId48"/>
    <p:sldId id="384" r:id="rId49"/>
    <p:sldId id="38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7">
          <p15:clr>
            <a:srgbClr val="A4A3A4"/>
          </p15:clr>
        </p15:guide>
        <p15:guide id="2" pos="56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09634-DDCC-41B6-9D43-1FD1BA169E4B}" v="60" dt="2021-01-19T22:47:09.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9"/>
  </p:normalViewPr>
  <p:slideViewPr>
    <p:cSldViewPr snapToGrid="0">
      <p:cViewPr varScale="1">
        <p:scale>
          <a:sx n="154" d="100"/>
          <a:sy n="154" d="100"/>
        </p:scale>
        <p:origin x="1278" y="132"/>
      </p:cViewPr>
      <p:guideLst>
        <p:guide orient="horz" pos="1977"/>
        <p:guide pos="569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Smith" userId="be157cbac4849397" providerId="LiveId" clId="{F5909634-DDCC-41B6-9D43-1FD1BA169E4B}"/>
    <pc:docChg chg="undo custSel mod addSld delSld modSld sldOrd">
      <pc:chgData name="Harry Smith" userId="be157cbac4849397" providerId="LiveId" clId="{F5909634-DDCC-41B6-9D43-1FD1BA169E4B}" dt="2021-01-19T22:48:01.327" v="3705" actId="20577"/>
      <pc:docMkLst>
        <pc:docMk/>
      </pc:docMkLst>
      <pc:sldChg chg="modSp mod">
        <pc:chgData name="Harry Smith" userId="be157cbac4849397" providerId="LiveId" clId="{F5909634-DDCC-41B6-9D43-1FD1BA169E4B}" dt="2021-01-19T19:00:50.902" v="10" actId="20577"/>
        <pc:sldMkLst>
          <pc:docMk/>
          <pc:sldMk cId="0" sldId="256"/>
        </pc:sldMkLst>
        <pc:spChg chg="mod">
          <ac:chgData name="Harry Smith" userId="be157cbac4849397" providerId="LiveId" clId="{F5909634-DDCC-41B6-9D43-1FD1BA169E4B}" dt="2021-01-19T19:00:50.902" v="10" actId="20577"/>
          <ac:spMkLst>
            <pc:docMk/>
            <pc:sldMk cId="0" sldId="256"/>
            <ac:spMk id="3" creationId="{00000000-0000-0000-0000-000000000000}"/>
          </ac:spMkLst>
        </pc:spChg>
      </pc:sldChg>
      <pc:sldChg chg="modSp mod modNotesTx">
        <pc:chgData name="Harry Smith" userId="be157cbac4849397" providerId="LiveId" clId="{F5909634-DDCC-41B6-9D43-1FD1BA169E4B}" dt="2021-01-19T19:10:51.735" v="540" actId="20577"/>
        <pc:sldMkLst>
          <pc:docMk/>
          <pc:sldMk cId="827842772" sldId="354"/>
        </pc:sldMkLst>
        <pc:spChg chg="mod">
          <ac:chgData name="Harry Smith" userId="be157cbac4849397" providerId="LiveId" clId="{F5909634-DDCC-41B6-9D43-1FD1BA169E4B}" dt="2021-01-19T19:10:23.643" v="539" actId="20577"/>
          <ac:spMkLst>
            <pc:docMk/>
            <pc:sldMk cId="827842772" sldId="354"/>
            <ac:spMk id="19460" creationId="{00000000-0000-0000-0000-000000000000}"/>
          </ac:spMkLst>
        </pc:spChg>
      </pc:sldChg>
      <pc:sldChg chg="modSp mod">
        <pc:chgData name="Harry Smith" userId="be157cbac4849397" providerId="LiveId" clId="{F5909634-DDCC-41B6-9D43-1FD1BA169E4B}" dt="2021-01-19T19:12:15.869" v="617" actId="20577"/>
        <pc:sldMkLst>
          <pc:docMk/>
          <pc:sldMk cId="199218175" sldId="355"/>
        </pc:sldMkLst>
        <pc:spChg chg="mod">
          <ac:chgData name="Harry Smith" userId="be157cbac4849397" providerId="LiveId" clId="{F5909634-DDCC-41B6-9D43-1FD1BA169E4B}" dt="2021-01-19T19:12:15.869" v="617" actId="20577"/>
          <ac:spMkLst>
            <pc:docMk/>
            <pc:sldMk cId="199218175" sldId="355"/>
            <ac:spMk id="5" creationId="{00000000-0000-0000-0000-000000000000}"/>
          </ac:spMkLst>
        </pc:spChg>
      </pc:sldChg>
      <pc:sldChg chg="addSp delSp modSp mod modNotesTx">
        <pc:chgData name="Harry Smith" userId="be157cbac4849397" providerId="LiveId" clId="{F5909634-DDCC-41B6-9D43-1FD1BA169E4B}" dt="2021-01-19T19:16:05.456" v="1015"/>
        <pc:sldMkLst>
          <pc:docMk/>
          <pc:sldMk cId="599281181" sldId="356"/>
        </pc:sldMkLst>
        <pc:spChg chg="add del mod">
          <ac:chgData name="Harry Smith" userId="be157cbac4849397" providerId="LiveId" clId="{F5909634-DDCC-41B6-9D43-1FD1BA169E4B}" dt="2021-01-19T19:13:59.749" v="659" actId="478"/>
          <ac:spMkLst>
            <pc:docMk/>
            <pc:sldMk cId="599281181" sldId="356"/>
            <ac:spMk id="3" creationId="{16BE1FF9-25E0-4C32-85C4-8C66CC409A58}"/>
          </ac:spMkLst>
        </pc:spChg>
        <pc:spChg chg="add del mod">
          <ac:chgData name="Harry Smith" userId="be157cbac4849397" providerId="LiveId" clId="{F5909634-DDCC-41B6-9D43-1FD1BA169E4B}" dt="2021-01-19T19:16:05.456" v="1015"/>
          <ac:spMkLst>
            <pc:docMk/>
            <pc:sldMk cId="599281181" sldId="356"/>
            <ac:spMk id="23556" creationId="{00000000-0000-0000-0000-000000000000}"/>
          </ac:spMkLst>
        </pc:spChg>
        <pc:spChg chg="del mod">
          <ac:chgData name="Harry Smith" userId="be157cbac4849397" providerId="LiveId" clId="{F5909634-DDCC-41B6-9D43-1FD1BA169E4B}" dt="2021-01-19T19:15:08.013" v="774" actId="478"/>
          <ac:spMkLst>
            <pc:docMk/>
            <pc:sldMk cId="599281181" sldId="356"/>
            <ac:spMk id="23561" creationId="{00000000-0000-0000-0000-000000000000}"/>
          </ac:spMkLst>
        </pc:spChg>
        <pc:picChg chg="del mod">
          <ac:chgData name="Harry Smith" userId="be157cbac4849397" providerId="LiveId" clId="{F5909634-DDCC-41B6-9D43-1FD1BA169E4B}" dt="2021-01-19T19:14:11.921" v="664" actId="478"/>
          <ac:picMkLst>
            <pc:docMk/>
            <pc:sldMk cId="599281181" sldId="356"/>
            <ac:picMk id="2" creationId="{00000000-0000-0000-0000-000000000000}"/>
          </ac:picMkLst>
        </pc:picChg>
        <pc:picChg chg="add del">
          <ac:chgData name="Harry Smith" userId="be157cbac4849397" providerId="LiveId" clId="{F5909634-DDCC-41B6-9D43-1FD1BA169E4B}" dt="2021-01-19T19:14:02.329" v="660" actId="478"/>
          <ac:picMkLst>
            <pc:docMk/>
            <pc:sldMk cId="599281181" sldId="356"/>
            <ac:picMk id="1026" creationId="{B4513ACC-5A7F-4EB3-B97A-A59A8C4BFA6F}"/>
          </ac:picMkLst>
        </pc:picChg>
        <pc:picChg chg="add mod">
          <ac:chgData name="Harry Smith" userId="be157cbac4849397" providerId="LiveId" clId="{F5909634-DDCC-41B6-9D43-1FD1BA169E4B}" dt="2021-01-19T19:15:42.441" v="946" actId="1076"/>
          <ac:picMkLst>
            <pc:docMk/>
            <pc:sldMk cId="599281181" sldId="356"/>
            <ac:picMk id="1028" creationId="{9297E64B-EAFC-48E5-A652-15E3FF9DA436}"/>
          </ac:picMkLst>
        </pc:picChg>
      </pc:sldChg>
      <pc:sldChg chg="modSp mod">
        <pc:chgData name="Harry Smith" userId="be157cbac4849397" providerId="LiveId" clId="{F5909634-DDCC-41B6-9D43-1FD1BA169E4B}" dt="2021-01-19T19:16:39.900" v="1023" actId="20577"/>
        <pc:sldMkLst>
          <pc:docMk/>
          <pc:sldMk cId="1193761447" sldId="357"/>
        </pc:sldMkLst>
        <pc:spChg chg="mod">
          <ac:chgData name="Harry Smith" userId="be157cbac4849397" providerId="LiveId" clId="{F5909634-DDCC-41B6-9D43-1FD1BA169E4B}" dt="2021-01-19T19:16:39.900" v="1023" actId="20577"/>
          <ac:spMkLst>
            <pc:docMk/>
            <pc:sldMk cId="1193761447" sldId="357"/>
            <ac:spMk id="27652" creationId="{00000000-0000-0000-0000-000000000000}"/>
          </ac:spMkLst>
        </pc:spChg>
      </pc:sldChg>
      <pc:sldChg chg="modSp mod ord">
        <pc:chgData name="Harry Smith" userId="be157cbac4849397" providerId="LiveId" clId="{F5909634-DDCC-41B6-9D43-1FD1BA169E4B}" dt="2021-01-19T19:31:19.664" v="1533"/>
        <pc:sldMkLst>
          <pc:docMk/>
          <pc:sldMk cId="953790523" sldId="359"/>
        </pc:sldMkLst>
        <pc:spChg chg="mod">
          <ac:chgData name="Harry Smith" userId="be157cbac4849397" providerId="LiveId" clId="{F5909634-DDCC-41B6-9D43-1FD1BA169E4B}" dt="2021-01-19T19:17:50.626" v="1024" actId="20577"/>
          <ac:spMkLst>
            <pc:docMk/>
            <pc:sldMk cId="953790523" sldId="359"/>
            <ac:spMk id="3" creationId="{00000000-0000-0000-0000-000000000000}"/>
          </ac:spMkLst>
        </pc:spChg>
      </pc:sldChg>
      <pc:sldChg chg="addSp delSp modSp new mod ord">
        <pc:chgData name="Harry Smith" userId="be157cbac4849397" providerId="LiveId" clId="{F5909634-DDCC-41B6-9D43-1FD1BA169E4B}" dt="2021-01-19T19:31:17.604" v="1531"/>
        <pc:sldMkLst>
          <pc:docMk/>
          <pc:sldMk cId="1076826467" sldId="362"/>
        </pc:sldMkLst>
        <pc:spChg chg="mod">
          <ac:chgData name="Harry Smith" userId="be157cbac4849397" providerId="LiveId" clId="{F5909634-DDCC-41B6-9D43-1FD1BA169E4B}" dt="2021-01-19T19:23:12.992" v="1394" actId="20577"/>
          <ac:spMkLst>
            <pc:docMk/>
            <pc:sldMk cId="1076826467" sldId="362"/>
            <ac:spMk id="2" creationId="{D66099E5-3D05-4D7A-81C2-21C2B5B8F7DF}"/>
          </ac:spMkLst>
        </pc:spChg>
        <pc:spChg chg="del">
          <ac:chgData name="Harry Smith" userId="be157cbac4849397" providerId="LiveId" clId="{F5909634-DDCC-41B6-9D43-1FD1BA169E4B}" dt="2021-01-19T19:19:37.901" v="1135" actId="478"/>
          <ac:spMkLst>
            <pc:docMk/>
            <pc:sldMk cId="1076826467" sldId="362"/>
            <ac:spMk id="3" creationId="{C970DF8D-64D6-4366-B14D-4B49D1938EC6}"/>
          </ac:spMkLst>
        </pc:spChg>
        <pc:graphicFrameChg chg="add mod modGraphic">
          <ac:chgData name="Harry Smith" userId="be157cbac4849397" providerId="LiveId" clId="{F5909634-DDCC-41B6-9D43-1FD1BA169E4B}" dt="2021-01-19T19:25:38.732" v="1502" actId="20577"/>
          <ac:graphicFrameMkLst>
            <pc:docMk/>
            <pc:sldMk cId="1076826467" sldId="362"/>
            <ac:graphicFrameMk id="5" creationId="{02861BA6-E648-4FCD-9E04-2ABF50D9696C}"/>
          </ac:graphicFrameMkLst>
        </pc:graphicFrameChg>
      </pc:sldChg>
      <pc:sldChg chg="modSp add mod">
        <pc:chgData name="Harry Smith" userId="be157cbac4849397" providerId="LiveId" clId="{F5909634-DDCC-41B6-9D43-1FD1BA169E4B}" dt="2021-01-19T19:26:13.474" v="1520" actId="1076"/>
        <pc:sldMkLst>
          <pc:docMk/>
          <pc:sldMk cId="1901960081" sldId="363"/>
        </pc:sldMkLst>
        <pc:spChg chg="mod">
          <ac:chgData name="Harry Smith" userId="be157cbac4849397" providerId="LiveId" clId="{F5909634-DDCC-41B6-9D43-1FD1BA169E4B}" dt="2021-01-19T19:26:13.474" v="1520" actId="1076"/>
          <ac:spMkLst>
            <pc:docMk/>
            <pc:sldMk cId="1901960081" sldId="363"/>
            <ac:spMk id="23553" creationId="{00000000-0000-0000-0000-000000000000}"/>
          </ac:spMkLst>
        </pc:spChg>
      </pc:sldChg>
      <pc:sldChg chg="new del">
        <pc:chgData name="Harry Smith" userId="be157cbac4849397" providerId="LiveId" clId="{F5909634-DDCC-41B6-9D43-1FD1BA169E4B}" dt="2021-01-19T19:24:07.754" v="1450" actId="680"/>
        <pc:sldMkLst>
          <pc:docMk/>
          <pc:sldMk cId="2289905994" sldId="363"/>
        </pc:sldMkLst>
      </pc:sldChg>
      <pc:sldChg chg="addSp delSp modSp new mod">
        <pc:chgData name="Harry Smith" userId="be157cbac4849397" providerId="LiveId" clId="{F5909634-DDCC-41B6-9D43-1FD1BA169E4B}" dt="2021-01-19T19:30:36.529" v="1529" actId="1076"/>
        <pc:sldMkLst>
          <pc:docMk/>
          <pc:sldMk cId="673301196" sldId="364"/>
        </pc:sldMkLst>
        <pc:spChg chg="del">
          <ac:chgData name="Harry Smith" userId="be157cbac4849397" providerId="LiveId" clId="{F5909634-DDCC-41B6-9D43-1FD1BA169E4B}" dt="2021-01-19T19:30:31.183" v="1527" actId="478"/>
          <ac:spMkLst>
            <pc:docMk/>
            <pc:sldMk cId="673301196" sldId="364"/>
            <ac:spMk id="2" creationId="{883D5461-498B-489F-B38B-CE2A6FD1B85D}"/>
          </ac:spMkLst>
        </pc:spChg>
        <pc:spChg chg="del">
          <ac:chgData name="Harry Smith" userId="be157cbac4849397" providerId="LiveId" clId="{F5909634-DDCC-41B6-9D43-1FD1BA169E4B}" dt="2021-01-19T19:30:11.328" v="1522" actId="478"/>
          <ac:spMkLst>
            <pc:docMk/>
            <pc:sldMk cId="673301196" sldId="364"/>
            <ac:spMk id="3" creationId="{3BF4060F-8C14-45BC-9C61-3FA9AFB3F765}"/>
          </ac:spMkLst>
        </pc:spChg>
        <pc:picChg chg="add mod">
          <ac:chgData name="Harry Smith" userId="be157cbac4849397" providerId="LiveId" clId="{F5909634-DDCC-41B6-9D43-1FD1BA169E4B}" dt="2021-01-19T19:30:36.529" v="1529" actId="1076"/>
          <ac:picMkLst>
            <pc:docMk/>
            <pc:sldMk cId="673301196" sldId="364"/>
            <ac:picMk id="5" creationId="{84A1F24A-B5B7-4326-A9F0-42E806AC526D}"/>
          </ac:picMkLst>
        </pc:picChg>
      </pc:sldChg>
      <pc:sldChg chg="addSp delSp modSp new mod">
        <pc:chgData name="Harry Smith" userId="be157cbac4849397" providerId="LiveId" clId="{F5909634-DDCC-41B6-9D43-1FD1BA169E4B}" dt="2021-01-19T19:41:33.834" v="1880" actId="20577"/>
        <pc:sldMkLst>
          <pc:docMk/>
          <pc:sldMk cId="196199412" sldId="365"/>
        </pc:sldMkLst>
        <pc:spChg chg="del">
          <ac:chgData name="Harry Smith" userId="be157cbac4849397" providerId="LiveId" clId="{F5909634-DDCC-41B6-9D43-1FD1BA169E4B}" dt="2021-01-19T19:31:45.431" v="1535" actId="478"/>
          <ac:spMkLst>
            <pc:docMk/>
            <pc:sldMk cId="196199412" sldId="365"/>
            <ac:spMk id="2" creationId="{3F2E624D-7E3A-4CBD-8B3E-D866360FE0C1}"/>
          </ac:spMkLst>
        </pc:spChg>
        <pc:spChg chg="mod">
          <ac:chgData name="Harry Smith" userId="be157cbac4849397" providerId="LiveId" clId="{F5909634-DDCC-41B6-9D43-1FD1BA169E4B}" dt="2021-01-19T19:41:33.834" v="1880" actId="20577"/>
          <ac:spMkLst>
            <pc:docMk/>
            <pc:sldMk cId="196199412" sldId="365"/>
            <ac:spMk id="3" creationId="{4F0A5050-3EF8-470B-AAC4-F6DCE1FF4602}"/>
          </ac:spMkLst>
        </pc:spChg>
        <pc:spChg chg="add mod">
          <ac:chgData name="Harry Smith" userId="be157cbac4849397" providerId="LiveId" clId="{F5909634-DDCC-41B6-9D43-1FD1BA169E4B}" dt="2021-01-19T19:31:51.678" v="1552" actId="20577"/>
          <ac:spMkLst>
            <pc:docMk/>
            <pc:sldMk cId="196199412" sldId="365"/>
            <ac:spMk id="5" creationId="{FE0E6E52-4582-4E3B-A9BB-B1F855E0BF97}"/>
          </ac:spMkLst>
        </pc:spChg>
      </pc:sldChg>
      <pc:sldChg chg="addSp delSp modSp new mod modAnim">
        <pc:chgData name="Harry Smith" userId="be157cbac4849397" providerId="LiveId" clId="{F5909634-DDCC-41B6-9D43-1FD1BA169E4B}" dt="2021-01-19T19:48:25.950" v="1915"/>
        <pc:sldMkLst>
          <pc:docMk/>
          <pc:sldMk cId="2097625012" sldId="366"/>
        </pc:sldMkLst>
        <pc:spChg chg="del">
          <ac:chgData name="Harry Smith" userId="be157cbac4849397" providerId="LiveId" clId="{F5909634-DDCC-41B6-9D43-1FD1BA169E4B}" dt="2021-01-19T19:44:45.984" v="1882" actId="478"/>
          <ac:spMkLst>
            <pc:docMk/>
            <pc:sldMk cId="2097625012" sldId="366"/>
            <ac:spMk id="2" creationId="{60CF22AA-3297-479B-8793-9F2AFF9767C5}"/>
          </ac:spMkLst>
        </pc:spChg>
        <pc:spChg chg="del">
          <ac:chgData name="Harry Smith" userId="be157cbac4849397" providerId="LiveId" clId="{F5909634-DDCC-41B6-9D43-1FD1BA169E4B}" dt="2021-01-19T19:44:47.958" v="1883" actId="478"/>
          <ac:spMkLst>
            <pc:docMk/>
            <pc:sldMk cId="2097625012" sldId="366"/>
            <ac:spMk id="3" creationId="{B38C5850-7E86-49BE-AB7C-4B4D9B779B51}"/>
          </ac:spMkLst>
        </pc:spChg>
        <pc:spChg chg="add mod">
          <ac:chgData name="Harry Smith" userId="be157cbac4849397" providerId="LiveId" clId="{F5909634-DDCC-41B6-9D43-1FD1BA169E4B}" dt="2021-01-19T19:48:00.854" v="1913" actId="164"/>
          <ac:spMkLst>
            <pc:docMk/>
            <pc:sldMk cId="2097625012" sldId="366"/>
            <ac:spMk id="8" creationId="{9817D2A9-E491-4803-A667-FDF1BF0B6D94}"/>
          </ac:spMkLst>
        </pc:spChg>
        <pc:spChg chg="add mod">
          <ac:chgData name="Harry Smith" userId="be157cbac4849397" providerId="LiveId" clId="{F5909634-DDCC-41B6-9D43-1FD1BA169E4B}" dt="2021-01-19T19:48:00.854" v="1913" actId="164"/>
          <ac:spMkLst>
            <pc:docMk/>
            <pc:sldMk cId="2097625012" sldId="366"/>
            <ac:spMk id="9" creationId="{388B6E48-8D93-4F79-9794-02FAF37284DB}"/>
          </ac:spMkLst>
        </pc:spChg>
        <pc:spChg chg="add mod">
          <ac:chgData name="Harry Smith" userId="be157cbac4849397" providerId="LiveId" clId="{F5909634-DDCC-41B6-9D43-1FD1BA169E4B}" dt="2021-01-19T19:48:00.854" v="1913" actId="164"/>
          <ac:spMkLst>
            <pc:docMk/>
            <pc:sldMk cId="2097625012" sldId="366"/>
            <ac:spMk id="10" creationId="{615A3B18-DA50-45EF-86D2-AF9BC18F9C8C}"/>
          </ac:spMkLst>
        </pc:spChg>
        <pc:spChg chg="add mod">
          <ac:chgData name="Harry Smith" userId="be157cbac4849397" providerId="LiveId" clId="{F5909634-DDCC-41B6-9D43-1FD1BA169E4B}" dt="2021-01-19T19:48:00.854" v="1913" actId="164"/>
          <ac:spMkLst>
            <pc:docMk/>
            <pc:sldMk cId="2097625012" sldId="366"/>
            <ac:spMk id="11" creationId="{7FAE2AA2-45A9-4F10-B785-C5A814F7F23F}"/>
          </ac:spMkLst>
        </pc:spChg>
        <pc:grpChg chg="add mod">
          <ac:chgData name="Harry Smith" userId="be157cbac4849397" providerId="LiveId" clId="{F5909634-DDCC-41B6-9D43-1FD1BA169E4B}" dt="2021-01-19T19:48:19.521" v="1914" actId="1076"/>
          <ac:grpSpMkLst>
            <pc:docMk/>
            <pc:sldMk cId="2097625012" sldId="366"/>
            <ac:grpSpMk id="12" creationId="{6CE9EAFB-0DAD-4743-B743-6C9F986CFF83}"/>
          </ac:grpSpMkLst>
        </pc:grpChg>
        <pc:picChg chg="add mod">
          <ac:chgData name="Harry Smith" userId="be157cbac4849397" providerId="LiveId" clId="{F5909634-DDCC-41B6-9D43-1FD1BA169E4B}" dt="2021-01-19T19:46:20.907" v="1901" actId="1076"/>
          <ac:picMkLst>
            <pc:docMk/>
            <pc:sldMk cId="2097625012" sldId="366"/>
            <ac:picMk id="5" creationId="{1C4A3BA0-8488-4FA9-B107-EC06CA5BB6EC}"/>
          </ac:picMkLst>
        </pc:picChg>
        <pc:picChg chg="add mod">
          <ac:chgData name="Harry Smith" userId="be157cbac4849397" providerId="LiveId" clId="{F5909634-DDCC-41B6-9D43-1FD1BA169E4B}" dt="2021-01-19T19:48:00.854" v="1913" actId="164"/>
          <ac:picMkLst>
            <pc:docMk/>
            <pc:sldMk cId="2097625012" sldId="366"/>
            <ac:picMk id="7" creationId="{CFFB2665-B213-420F-8D2D-162F88A9F10C}"/>
          </ac:picMkLst>
        </pc:picChg>
      </pc:sldChg>
      <pc:sldChg chg="addSp delSp modSp new mod">
        <pc:chgData name="Harry Smith" userId="be157cbac4849397" providerId="LiveId" clId="{F5909634-DDCC-41B6-9D43-1FD1BA169E4B}" dt="2021-01-19T22:00:58.309" v="1949" actId="20577"/>
        <pc:sldMkLst>
          <pc:docMk/>
          <pc:sldMk cId="168248233" sldId="367"/>
        </pc:sldMkLst>
        <pc:spChg chg="del">
          <ac:chgData name="Harry Smith" userId="be157cbac4849397" providerId="LiveId" clId="{F5909634-DDCC-41B6-9D43-1FD1BA169E4B}" dt="2021-01-19T22:00:44.032" v="1919" actId="478"/>
          <ac:spMkLst>
            <pc:docMk/>
            <pc:sldMk cId="168248233" sldId="367"/>
            <ac:spMk id="2" creationId="{61FFA59D-CE38-4040-A7B2-8D3E8BA8242B}"/>
          </ac:spMkLst>
        </pc:spChg>
        <pc:spChg chg="del">
          <ac:chgData name="Harry Smith" userId="be157cbac4849397" providerId="LiveId" clId="{F5909634-DDCC-41B6-9D43-1FD1BA169E4B}" dt="2021-01-19T22:00:46.689" v="1920" actId="478"/>
          <ac:spMkLst>
            <pc:docMk/>
            <pc:sldMk cId="168248233" sldId="367"/>
            <ac:spMk id="3" creationId="{65822D8D-EC01-4EED-A997-23A9CA0EA40F}"/>
          </ac:spMkLst>
        </pc:spChg>
        <pc:spChg chg="add mod">
          <ac:chgData name="Harry Smith" userId="be157cbac4849397" providerId="LiveId" clId="{F5909634-DDCC-41B6-9D43-1FD1BA169E4B}" dt="2021-01-19T22:00:58.309" v="1949" actId="20577"/>
          <ac:spMkLst>
            <pc:docMk/>
            <pc:sldMk cId="168248233" sldId="367"/>
            <ac:spMk id="5" creationId="{41F7C016-7FFE-49C7-A9D5-E5DFAC0C7459}"/>
          </ac:spMkLst>
        </pc:spChg>
      </pc:sldChg>
      <pc:sldChg chg="new del">
        <pc:chgData name="Harry Smith" userId="be157cbac4849397" providerId="LiveId" clId="{F5909634-DDCC-41B6-9D43-1FD1BA169E4B}" dt="2021-01-19T22:00:33.987" v="1917" actId="680"/>
        <pc:sldMkLst>
          <pc:docMk/>
          <pc:sldMk cId="1624593671" sldId="367"/>
        </pc:sldMkLst>
      </pc:sldChg>
      <pc:sldChg chg="addSp delSp modSp new mod">
        <pc:chgData name="Harry Smith" userId="be157cbac4849397" providerId="LiveId" clId="{F5909634-DDCC-41B6-9D43-1FD1BA169E4B}" dt="2021-01-19T22:12:39.726" v="2257"/>
        <pc:sldMkLst>
          <pc:docMk/>
          <pc:sldMk cId="2577776618" sldId="368"/>
        </pc:sldMkLst>
        <pc:spChg chg="del">
          <ac:chgData name="Harry Smith" userId="be157cbac4849397" providerId="LiveId" clId="{F5909634-DDCC-41B6-9D43-1FD1BA169E4B}" dt="2021-01-19T22:06:02.104" v="1974" actId="478"/>
          <ac:spMkLst>
            <pc:docMk/>
            <pc:sldMk cId="2577776618" sldId="368"/>
            <ac:spMk id="2" creationId="{0000D968-E421-44F6-A0F1-DE7966C63F6B}"/>
          </ac:spMkLst>
        </pc:spChg>
        <pc:spChg chg="del">
          <ac:chgData name="Harry Smith" userId="be157cbac4849397" providerId="LiveId" clId="{F5909634-DDCC-41B6-9D43-1FD1BA169E4B}" dt="2021-01-19T22:05:19.185" v="1951" actId="478"/>
          <ac:spMkLst>
            <pc:docMk/>
            <pc:sldMk cId="2577776618" sldId="368"/>
            <ac:spMk id="3" creationId="{7EF3A6C1-B866-424E-A8D8-EC87D817B00F}"/>
          </ac:spMkLst>
        </pc:spChg>
        <pc:spChg chg="add mod">
          <ac:chgData name="Harry Smith" userId="be157cbac4849397" providerId="LiveId" clId="{F5909634-DDCC-41B6-9D43-1FD1BA169E4B}" dt="2021-01-19T22:05:51.813" v="1973" actId="122"/>
          <ac:spMkLst>
            <pc:docMk/>
            <pc:sldMk cId="2577776618" sldId="368"/>
            <ac:spMk id="7" creationId="{34DE3015-9F9E-4573-80C6-CB21A2E6A03B}"/>
          </ac:spMkLst>
        </pc:spChg>
        <pc:spChg chg="add del mod">
          <ac:chgData name="Harry Smith" userId="be157cbac4849397" providerId="LiveId" clId="{F5909634-DDCC-41B6-9D43-1FD1BA169E4B}" dt="2021-01-19T22:07:10.751" v="2027" actId="478"/>
          <ac:spMkLst>
            <pc:docMk/>
            <pc:sldMk cId="2577776618" sldId="368"/>
            <ac:spMk id="11" creationId="{03AB7FBF-517A-4A8D-9FB0-061A3F640C3E}"/>
          </ac:spMkLst>
        </pc:spChg>
        <pc:spChg chg="add mod">
          <ac:chgData name="Harry Smith" userId="be157cbac4849397" providerId="LiveId" clId="{F5909634-DDCC-41B6-9D43-1FD1BA169E4B}" dt="2021-01-19T22:09:15.751" v="2161" actId="2711"/>
          <ac:spMkLst>
            <pc:docMk/>
            <pc:sldMk cId="2577776618" sldId="368"/>
            <ac:spMk id="12" creationId="{A46EBEC9-93D8-47A8-BFF0-C8BD723F76A2}"/>
          </ac:spMkLst>
        </pc:spChg>
        <pc:picChg chg="add del mod">
          <ac:chgData name="Harry Smith" userId="be157cbac4849397" providerId="LiveId" clId="{F5909634-DDCC-41B6-9D43-1FD1BA169E4B}" dt="2021-01-19T22:10:39.415" v="2169" actId="478"/>
          <ac:picMkLst>
            <pc:docMk/>
            <pc:sldMk cId="2577776618" sldId="368"/>
            <ac:picMk id="6" creationId="{BB98E4BE-596B-4ED5-A90C-4BAF278C457E}"/>
          </ac:picMkLst>
        </pc:picChg>
        <pc:picChg chg="add ord">
          <ac:chgData name="Harry Smith" userId="be157cbac4849397" providerId="LiveId" clId="{F5909634-DDCC-41B6-9D43-1FD1BA169E4B}" dt="2021-01-19T22:10:47.879" v="2171" actId="167"/>
          <ac:picMkLst>
            <pc:docMk/>
            <pc:sldMk cId="2577776618" sldId="368"/>
            <ac:picMk id="14" creationId="{19194E9E-10FE-4894-8E0A-68227CAB45D7}"/>
          </ac:picMkLst>
        </pc:picChg>
        <pc:picChg chg="add mod">
          <ac:chgData name="Harry Smith" userId="be157cbac4849397" providerId="LiveId" clId="{F5909634-DDCC-41B6-9D43-1FD1BA169E4B}" dt="2021-01-19T22:12:39.726" v="2257"/>
          <ac:picMkLst>
            <pc:docMk/>
            <pc:sldMk cId="2577776618" sldId="368"/>
            <ac:picMk id="16" creationId="{C36735D4-1A81-4FE9-A0F0-B65C1911E594}"/>
          </ac:picMkLst>
        </pc:picChg>
        <pc:cxnChg chg="add mod">
          <ac:chgData name="Harry Smith" userId="be157cbac4849397" providerId="LiveId" clId="{F5909634-DDCC-41B6-9D43-1FD1BA169E4B}" dt="2021-01-19T22:10:50.849" v="2172" actId="14100"/>
          <ac:cxnSpMkLst>
            <pc:docMk/>
            <pc:sldMk cId="2577776618" sldId="368"/>
            <ac:cxnSpMk id="9" creationId="{61DDACDC-E85D-45D4-B23C-CB48FDAE6F44}"/>
          </ac:cxnSpMkLst>
        </pc:cxnChg>
      </pc:sldChg>
      <pc:sldChg chg="addSp delSp modSp add mod ord">
        <pc:chgData name="Harry Smith" userId="be157cbac4849397" providerId="LiveId" clId="{F5909634-DDCC-41B6-9D43-1FD1BA169E4B}" dt="2021-01-19T22:12:44.989" v="2259" actId="1076"/>
        <pc:sldMkLst>
          <pc:docMk/>
          <pc:sldMk cId="2905578494" sldId="369"/>
        </pc:sldMkLst>
        <pc:picChg chg="add mod ord">
          <ac:chgData name="Harry Smith" userId="be157cbac4849397" providerId="LiveId" clId="{F5909634-DDCC-41B6-9D43-1FD1BA169E4B}" dt="2021-01-19T22:12:44.989" v="2259" actId="1076"/>
          <ac:picMkLst>
            <pc:docMk/>
            <pc:sldMk cId="2905578494" sldId="369"/>
            <ac:picMk id="3" creationId="{6678C924-AD47-452B-931B-1365219D4A27}"/>
          </ac:picMkLst>
        </pc:picChg>
        <pc:picChg chg="del">
          <ac:chgData name="Harry Smith" userId="be157cbac4849397" providerId="LiveId" clId="{F5909634-DDCC-41B6-9D43-1FD1BA169E4B}" dt="2021-01-19T22:10:31.540" v="2166" actId="478"/>
          <ac:picMkLst>
            <pc:docMk/>
            <pc:sldMk cId="2905578494" sldId="369"/>
            <ac:picMk id="6" creationId="{BB98E4BE-596B-4ED5-A90C-4BAF278C457E}"/>
          </ac:picMkLst>
        </pc:picChg>
        <pc:picChg chg="add mod">
          <ac:chgData name="Harry Smith" userId="be157cbac4849397" providerId="LiveId" clId="{F5909634-DDCC-41B6-9D43-1FD1BA169E4B}" dt="2021-01-19T22:12:40.666" v="2258"/>
          <ac:picMkLst>
            <pc:docMk/>
            <pc:sldMk cId="2905578494" sldId="369"/>
            <ac:picMk id="8" creationId="{EA29A236-9CBE-4456-B333-AB1EEEA76220}"/>
          </ac:picMkLst>
        </pc:picChg>
      </pc:sldChg>
      <pc:sldChg chg="new del">
        <pc:chgData name="Harry Smith" userId="be157cbac4849397" providerId="LiveId" clId="{F5909634-DDCC-41B6-9D43-1FD1BA169E4B}" dt="2021-01-19T22:06:17.763" v="1976" actId="2696"/>
        <pc:sldMkLst>
          <pc:docMk/>
          <pc:sldMk cId="4268224938" sldId="369"/>
        </pc:sldMkLst>
      </pc:sldChg>
      <pc:sldChg chg="addSp delSp modSp add mod">
        <pc:chgData name="Harry Smith" userId="be157cbac4849397" providerId="LiveId" clId="{F5909634-DDCC-41B6-9D43-1FD1BA169E4B}" dt="2021-01-19T22:12:38.571" v="2256"/>
        <pc:sldMkLst>
          <pc:docMk/>
          <pc:sldMk cId="2261033587" sldId="370"/>
        </pc:sldMkLst>
        <pc:spChg chg="add mod">
          <ac:chgData name="Harry Smith" userId="be157cbac4849397" providerId="LiveId" clId="{F5909634-DDCC-41B6-9D43-1FD1BA169E4B}" dt="2021-01-19T22:09:22.083" v="2162" actId="2711"/>
          <ac:spMkLst>
            <pc:docMk/>
            <pc:sldMk cId="2261033587" sldId="370"/>
            <ac:spMk id="8" creationId="{51EA68B4-5473-4C27-ABB3-1DE8480FE607}"/>
          </ac:spMkLst>
        </pc:spChg>
        <pc:spChg chg="mod">
          <ac:chgData name="Harry Smith" userId="be157cbac4849397" providerId="LiveId" clId="{F5909634-DDCC-41B6-9D43-1FD1BA169E4B}" dt="2021-01-19T22:09:27.807" v="2163" actId="2711"/>
          <ac:spMkLst>
            <pc:docMk/>
            <pc:sldMk cId="2261033587" sldId="370"/>
            <ac:spMk id="12" creationId="{A46EBEC9-93D8-47A8-BFF0-C8BD723F76A2}"/>
          </ac:spMkLst>
        </pc:spChg>
        <pc:picChg chg="del">
          <ac:chgData name="Harry Smith" userId="be157cbac4849397" providerId="LiveId" clId="{F5909634-DDCC-41B6-9D43-1FD1BA169E4B}" dt="2021-01-19T22:10:55.382" v="2173" actId="478"/>
          <ac:picMkLst>
            <pc:docMk/>
            <pc:sldMk cId="2261033587" sldId="370"/>
            <ac:picMk id="6" creationId="{BB98E4BE-596B-4ED5-A90C-4BAF278C457E}"/>
          </ac:picMkLst>
        </pc:picChg>
        <pc:picChg chg="add ord">
          <ac:chgData name="Harry Smith" userId="be157cbac4849397" providerId="LiveId" clId="{F5909634-DDCC-41B6-9D43-1FD1BA169E4B}" dt="2021-01-19T22:10:59.174" v="2175" actId="167"/>
          <ac:picMkLst>
            <pc:docMk/>
            <pc:sldMk cId="2261033587" sldId="370"/>
            <ac:picMk id="15" creationId="{FD0AAC56-E7FB-48D3-9E81-97360B61F526}"/>
          </ac:picMkLst>
        </pc:picChg>
        <pc:picChg chg="add mod">
          <ac:chgData name="Harry Smith" userId="be157cbac4849397" providerId="LiveId" clId="{F5909634-DDCC-41B6-9D43-1FD1BA169E4B}" dt="2021-01-19T22:12:38.571" v="2256"/>
          <ac:picMkLst>
            <pc:docMk/>
            <pc:sldMk cId="2261033587" sldId="370"/>
            <ac:picMk id="19" creationId="{AFB2E98F-83C8-46B5-8E9E-0F13DE1B740A}"/>
          </ac:picMkLst>
        </pc:picChg>
        <pc:cxnChg chg="mod">
          <ac:chgData name="Harry Smith" userId="be157cbac4849397" providerId="LiveId" clId="{F5909634-DDCC-41B6-9D43-1FD1BA169E4B}" dt="2021-01-19T22:11:04.110" v="2176" actId="14100"/>
          <ac:cxnSpMkLst>
            <pc:docMk/>
            <pc:sldMk cId="2261033587" sldId="370"/>
            <ac:cxnSpMk id="9" creationId="{61DDACDC-E85D-45D4-B23C-CB48FDAE6F44}"/>
          </ac:cxnSpMkLst>
        </pc:cxnChg>
        <pc:cxnChg chg="add mod">
          <ac:chgData name="Harry Smith" userId="be157cbac4849397" providerId="LiveId" clId="{F5909634-DDCC-41B6-9D43-1FD1BA169E4B}" dt="2021-01-19T22:11:07.470" v="2177" actId="14100"/>
          <ac:cxnSpMkLst>
            <pc:docMk/>
            <pc:sldMk cId="2261033587" sldId="370"/>
            <ac:cxnSpMk id="10" creationId="{97E5F9EE-52B5-4885-AFCE-FA7EBC18BD78}"/>
          </ac:cxnSpMkLst>
        </pc:cxnChg>
        <pc:cxnChg chg="add mod">
          <ac:chgData name="Harry Smith" userId="be157cbac4849397" providerId="LiveId" clId="{F5909634-DDCC-41B6-9D43-1FD1BA169E4B}" dt="2021-01-19T22:11:12.731" v="2179" actId="14100"/>
          <ac:cxnSpMkLst>
            <pc:docMk/>
            <pc:sldMk cId="2261033587" sldId="370"/>
            <ac:cxnSpMk id="11" creationId="{FFB0922F-D864-4013-93DC-0A44772C6A5A}"/>
          </ac:cxnSpMkLst>
        </pc:cxnChg>
      </pc:sldChg>
      <pc:sldChg chg="modSp add del mod">
        <pc:chgData name="Harry Smith" userId="be157cbac4849397" providerId="LiveId" clId="{F5909634-DDCC-41B6-9D43-1FD1BA169E4B}" dt="2021-01-19T22:09:33.948" v="2165" actId="47"/>
        <pc:sldMkLst>
          <pc:docMk/>
          <pc:sldMk cId="4112576250" sldId="371"/>
        </pc:sldMkLst>
        <pc:spChg chg="mod">
          <ac:chgData name="Harry Smith" userId="be157cbac4849397" providerId="LiveId" clId="{F5909634-DDCC-41B6-9D43-1FD1BA169E4B}" dt="2021-01-19T22:09:06.389" v="2160" actId="1076"/>
          <ac:spMkLst>
            <pc:docMk/>
            <pc:sldMk cId="4112576250" sldId="371"/>
            <ac:spMk id="8" creationId="{51EA68B4-5473-4C27-ABB3-1DE8480FE607}"/>
          </ac:spMkLst>
        </pc:spChg>
        <pc:cxnChg chg="mod">
          <ac:chgData name="Harry Smith" userId="be157cbac4849397" providerId="LiveId" clId="{F5909634-DDCC-41B6-9D43-1FD1BA169E4B}" dt="2021-01-19T22:09:06.389" v="2160" actId="1076"/>
          <ac:cxnSpMkLst>
            <pc:docMk/>
            <pc:sldMk cId="4112576250" sldId="371"/>
            <ac:cxnSpMk id="10" creationId="{97E5F9EE-52B5-4885-AFCE-FA7EBC18BD78}"/>
          </ac:cxnSpMkLst>
        </pc:cxnChg>
        <pc:cxnChg chg="mod">
          <ac:chgData name="Harry Smith" userId="be157cbac4849397" providerId="LiveId" clId="{F5909634-DDCC-41B6-9D43-1FD1BA169E4B}" dt="2021-01-19T22:09:06.389" v="2160" actId="1076"/>
          <ac:cxnSpMkLst>
            <pc:docMk/>
            <pc:sldMk cId="4112576250" sldId="371"/>
            <ac:cxnSpMk id="11" creationId="{FFB0922F-D864-4013-93DC-0A44772C6A5A}"/>
          </ac:cxnSpMkLst>
        </pc:cxnChg>
      </pc:sldChg>
      <pc:sldChg chg="add del">
        <pc:chgData name="Harry Smith" userId="be157cbac4849397" providerId="LiveId" clId="{F5909634-DDCC-41B6-9D43-1FD1BA169E4B}" dt="2021-01-19T22:11:18.400" v="2181" actId="47"/>
        <pc:sldMkLst>
          <pc:docMk/>
          <pc:sldMk cId="3841483508" sldId="372"/>
        </pc:sldMkLst>
      </pc:sldChg>
      <pc:sldChg chg="addSp modSp add mod">
        <pc:chgData name="Harry Smith" userId="be157cbac4849397" providerId="LiveId" clId="{F5909634-DDCC-41B6-9D43-1FD1BA169E4B}" dt="2021-01-19T22:12:24.516" v="2255" actId="20577"/>
        <pc:sldMkLst>
          <pc:docMk/>
          <pc:sldMk cId="3607392873" sldId="373"/>
        </pc:sldMkLst>
        <pc:spChg chg="mod">
          <ac:chgData name="Harry Smith" userId="be157cbac4849397" providerId="LiveId" clId="{F5909634-DDCC-41B6-9D43-1FD1BA169E4B}" dt="2021-01-19T22:12:24.516" v="2255" actId="20577"/>
          <ac:spMkLst>
            <pc:docMk/>
            <pc:sldMk cId="3607392873" sldId="373"/>
            <ac:spMk id="7" creationId="{34DE3015-9F9E-4573-80C6-CB21A2E6A03B}"/>
          </ac:spMkLst>
        </pc:spChg>
        <pc:picChg chg="add mod">
          <ac:chgData name="Harry Smith" userId="be157cbac4849397" providerId="LiveId" clId="{F5909634-DDCC-41B6-9D43-1FD1BA169E4B}" dt="2021-01-19T22:11:46.647" v="2187" actId="1076"/>
          <ac:picMkLst>
            <pc:docMk/>
            <pc:sldMk cId="3607392873" sldId="373"/>
            <ac:picMk id="3" creationId="{91C7D477-B78B-44A0-B788-3DFFD3F927CB}"/>
          </ac:picMkLst>
        </pc:picChg>
      </pc:sldChg>
      <pc:sldChg chg="new del">
        <pc:chgData name="Harry Smith" userId="be157cbac4849397" providerId="LiveId" clId="{F5909634-DDCC-41B6-9D43-1FD1BA169E4B}" dt="2021-01-19T22:15:24.062" v="2262" actId="47"/>
        <pc:sldMkLst>
          <pc:docMk/>
          <pc:sldMk cId="3269618029" sldId="374"/>
        </pc:sldMkLst>
      </pc:sldChg>
      <pc:sldChg chg="modSp add mod">
        <pc:chgData name="Harry Smith" userId="be157cbac4849397" providerId="LiveId" clId="{F5909634-DDCC-41B6-9D43-1FD1BA169E4B}" dt="2021-01-19T22:15:31.720" v="2290" actId="20577"/>
        <pc:sldMkLst>
          <pc:docMk/>
          <pc:sldMk cId="3813804476" sldId="375"/>
        </pc:sldMkLst>
        <pc:spChg chg="mod">
          <ac:chgData name="Harry Smith" userId="be157cbac4849397" providerId="LiveId" clId="{F5909634-DDCC-41B6-9D43-1FD1BA169E4B}" dt="2021-01-19T22:15:31.720" v="2290" actId="20577"/>
          <ac:spMkLst>
            <pc:docMk/>
            <pc:sldMk cId="3813804476" sldId="375"/>
            <ac:spMk id="5" creationId="{41F7C016-7FFE-49C7-A9D5-E5DFAC0C7459}"/>
          </ac:spMkLst>
        </pc:spChg>
      </pc:sldChg>
      <pc:sldChg chg="addSp delSp modSp new mod ord">
        <pc:chgData name="Harry Smith" userId="be157cbac4849397" providerId="LiveId" clId="{F5909634-DDCC-41B6-9D43-1FD1BA169E4B}" dt="2021-01-19T22:42:37" v="3138"/>
        <pc:sldMkLst>
          <pc:docMk/>
          <pc:sldMk cId="3528155768" sldId="376"/>
        </pc:sldMkLst>
        <pc:spChg chg="del">
          <ac:chgData name="Harry Smith" userId="be157cbac4849397" providerId="LiveId" clId="{F5909634-DDCC-41B6-9D43-1FD1BA169E4B}" dt="2021-01-19T22:15:42.991" v="2292" actId="478"/>
          <ac:spMkLst>
            <pc:docMk/>
            <pc:sldMk cId="3528155768" sldId="376"/>
            <ac:spMk id="2" creationId="{16712E30-4E2F-4A40-A3BB-0E872C880148}"/>
          </ac:spMkLst>
        </pc:spChg>
        <pc:spChg chg="del">
          <ac:chgData name="Harry Smith" userId="be157cbac4849397" providerId="LiveId" clId="{F5909634-DDCC-41B6-9D43-1FD1BA169E4B}" dt="2021-01-19T22:15:45.237" v="2293" actId="478"/>
          <ac:spMkLst>
            <pc:docMk/>
            <pc:sldMk cId="3528155768" sldId="376"/>
            <ac:spMk id="3" creationId="{47FA9CC2-1BB6-4F32-B8CA-6CA718CC5E80}"/>
          </ac:spMkLst>
        </pc:spChg>
        <pc:spChg chg="add mod">
          <ac:chgData name="Harry Smith" userId="be157cbac4849397" providerId="LiveId" clId="{F5909634-DDCC-41B6-9D43-1FD1BA169E4B}" dt="2021-01-19T22:17:50.302" v="2434" actId="20577"/>
          <ac:spMkLst>
            <pc:docMk/>
            <pc:sldMk cId="3528155768" sldId="376"/>
            <ac:spMk id="7" creationId="{0EA53654-84D1-44A1-B6B7-5439C9374EF6}"/>
          </ac:spMkLst>
        </pc:spChg>
        <pc:spChg chg="add mod">
          <ac:chgData name="Harry Smith" userId="be157cbac4849397" providerId="LiveId" clId="{F5909634-DDCC-41B6-9D43-1FD1BA169E4B}" dt="2021-01-19T22:18:49.199" v="2550" actId="1076"/>
          <ac:spMkLst>
            <pc:docMk/>
            <pc:sldMk cId="3528155768" sldId="376"/>
            <ac:spMk id="8" creationId="{FAA253D6-8F08-4DFE-823F-50C87F44F2A5}"/>
          </ac:spMkLst>
        </pc:spChg>
        <pc:spChg chg="add mod">
          <ac:chgData name="Harry Smith" userId="be157cbac4849397" providerId="LiveId" clId="{F5909634-DDCC-41B6-9D43-1FD1BA169E4B}" dt="2021-01-19T22:19:36.072" v="2728" actId="20577"/>
          <ac:spMkLst>
            <pc:docMk/>
            <pc:sldMk cId="3528155768" sldId="376"/>
            <ac:spMk id="9" creationId="{011A2833-9139-45D7-B6DA-CE9E535B70A2}"/>
          </ac:spMkLst>
        </pc:spChg>
        <pc:picChg chg="add mod">
          <ac:chgData name="Harry Smith" userId="be157cbac4849397" providerId="LiveId" clId="{F5909634-DDCC-41B6-9D43-1FD1BA169E4B}" dt="2021-01-19T22:16:12.802" v="2297" actId="1076"/>
          <ac:picMkLst>
            <pc:docMk/>
            <pc:sldMk cId="3528155768" sldId="376"/>
            <ac:picMk id="6" creationId="{894CC4C2-26AA-4946-9C67-F69B2FAF4456}"/>
          </ac:picMkLst>
        </pc:picChg>
        <pc:cxnChg chg="add mod">
          <ac:chgData name="Harry Smith" userId="be157cbac4849397" providerId="LiveId" clId="{F5909634-DDCC-41B6-9D43-1FD1BA169E4B}" dt="2021-01-19T22:19:56.302" v="2730" actId="13822"/>
          <ac:cxnSpMkLst>
            <pc:docMk/>
            <pc:sldMk cId="3528155768" sldId="376"/>
            <ac:cxnSpMk id="11" creationId="{C42B6F79-B096-4614-8708-0496CC34CBA6}"/>
          </ac:cxnSpMkLst>
        </pc:cxnChg>
        <pc:cxnChg chg="add mod">
          <ac:chgData name="Harry Smith" userId="be157cbac4849397" providerId="LiveId" clId="{F5909634-DDCC-41B6-9D43-1FD1BA169E4B}" dt="2021-01-19T22:20:02.583" v="2732" actId="13822"/>
          <ac:cxnSpMkLst>
            <pc:docMk/>
            <pc:sldMk cId="3528155768" sldId="376"/>
            <ac:cxnSpMk id="13" creationId="{7DCD8645-4122-40AA-9788-4CB11D976E15}"/>
          </ac:cxnSpMkLst>
        </pc:cxnChg>
      </pc:sldChg>
      <pc:sldChg chg="addSp delSp modSp add mod">
        <pc:chgData name="Harry Smith" userId="be157cbac4849397" providerId="LiveId" clId="{F5909634-DDCC-41B6-9D43-1FD1BA169E4B}" dt="2021-01-19T22:23:37.889" v="2802" actId="14100"/>
        <pc:sldMkLst>
          <pc:docMk/>
          <pc:sldMk cId="856271602" sldId="377"/>
        </pc:sldMkLst>
        <pc:spChg chg="mod ord modVis">
          <ac:chgData name="Harry Smith" userId="be157cbac4849397" providerId="LiveId" clId="{F5909634-DDCC-41B6-9D43-1FD1BA169E4B}" dt="2021-01-19T22:22:10.194" v="2742" actId="26606"/>
          <ac:spMkLst>
            <pc:docMk/>
            <pc:sldMk cId="856271602" sldId="377"/>
            <ac:spMk id="4" creationId="{71ACA021-3A5A-44EC-9480-7B6030567EE3}"/>
          </ac:spMkLst>
        </pc:spChg>
        <pc:spChg chg="del mod">
          <ac:chgData name="Harry Smith" userId="be157cbac4849397" providerId="LiveId" clId="{F5909634-DDCC-41B6-9D43-1FD1BA169E4B}" dt="2021-01-19T22:22:05.176" v="2738" actId="478"/>
          <ac:spMkLst>
            <pc:docMk/>
            <pc:sldMk cId="856271602" sldId="377"/>
            <ac:spMk id="7" creationId="{0EA53654-84D1-44A1-B6B7-5439C9374EF6}"/>
          </ac:spMkLst>
        </pc:spChg>
        <pc:spChg chg="del mod">
          <ac:chgData name="Harry Smith" userId="be157cbac4849397" providerId="LiveId" clId="{F5909634-DDCC-41B6-9D43-1FD1BA169E4B}" dt="2021-01-19T22:20:42.407" v="2735" actId="478"/>
          <ac:spMkLst>
            <pc:docMk/>
            <pc:sldMk cId="856271602" sldId="377"/>
            <ac:spMk id="8" creationId="{FAA253D6-8F08-4DFE-823F-50C87F44F2A5}"/>
          </ac:spMkLst>
        </pc:spChg>
        <pc:spChg chg="del">
          <ac:chgData name="Harry Smith" userId="be157cbac4849397" providerId="LiveId" clId="{F5909634-DDCC-41B6-9D43-1FD1BA169E4B}" dt="2021-01-19T22:20:42.407" v="2735" actId="478"/>
          <ac:spMkLst>
            <pc:docMk/>
            <pc:sldMk cId="856271602" sldId="377"/>
            <ac:spMk id="9" creationId="{011A2833-9139-45D7-B6DA-CE9E535B70A2}"/>
          </ac:spMkLst>
        </pc:spChg>
        <pc:picChg chg="add mod">
          <ac:chgData name="Harry Smith" userId="be157cbac4849397" providerId="LiveId" clId="{F5909634-DDCC-41B6-9D43-1FD1BA169E4B}" dt="2021-01-19T22:23:37.889" v="2802" actId="14100"/>
          <ac:picMkLst>
            <pc:docMk/>
            <pc:sldMk cId="856271602" sldId="377"/>
            <ac:picMk id="3" creationId="{0BB702DE-5EB1-4700-B1F8-5474AD676B96}"/>
          </ac:picMkLst>
        </pc:picChg>
        <pc:picChg chg="del">
          <ac:chgData name="Harry Smith" userId="be157cbac4849397" providerId="LiveId" clId="{F5909634-DDCC-41B6-9D43-1FD1BA169E4B}" dt="2021-01-19T22:22:00.766" v="2736" actId="478"/>
          <ac:picMkLst>
            <pc:docMk/>
            <pc:sldMk cId="856271602" sldId="377"/>
            <ac:picMk id="6" creationId="{894CC4C2-26AA-4946-9C67-F69B2FAF4456}"/>
          </ac:picMkLst>
        </pc:picChg>
        <pc:cxnChg chg="del">
          <ac:chgData name="Harry Smith" userId="be157cbac4849397" providerId="LiveId" clId="{F5909634-DDCC-41B6-9D43-1FD1BA169E4B}" dt="2021-01-19T22:20:42.407" v="2735" actId="478"/>
          <ac:cxnSpMkLst>
            <pc:docMk/>
            <pc:sldMk cId="856271602" sldId="377"/>
            <ac:cxnSpMk id="11" creationId="{C42B6F79-B096-4614-8708-0496CC34CBA6}"/>
          </ac:cxnSpMkLst>
        </pc:cxnChg>
        <pc:cxnChg chg="del">
          <ac:chgData name="Harry Smith" userId="be157cbac4849397" providerId="LiveId" clId="{F5909634-DDCC-41B6-9D43-1FD1BA169E4B}" dt="2021-01-19T22:20:42.407" v="2735" actId="478"/>
          <ac:cxnSpMkLst>
            <pc:docMk/>
            <pc:sldMk cId="856271602" sldId="377"/>
            <ac:cxnSpMk id="13" creationId="{7DCD8645-4122-40AA-9788-4CB11D976E15}"/>
          </ac:cxnSpMkLst>
        </pc:cxnChg>
      </pc:sldChg>
      <pc:sldChg chg="add del">
        <pc:chgData name="Harry Smith" userId="be157cbac4849397" providerId="LiveId" clId="{F5909634-DDCC-41B6-9D43-1FD1BA169E4B}" dt="2021-01-19T22:15:52.916" v="2295" actId="2696"/>
        <pc:sldMkLst>
          <pc:docMk/>
          <pc:sldMk cId="3363634255" sldId="377"/>
        </pc:sldMkLst>
      </pc:sldChg>
      <pc:sldChg chg="addSp delSp modSp add mod">
        <pc:chgData name="Harry Smith" userId="be157cbac4849397" providerId="LiveId" clId="{F5909634-DDCC-41B6-9D43-1FD1BA169E4B}" dt="2021-01-19T22:23:17.815" v="2798" actId="20577"/>
        <pc:sldMkLst>
          <pc:docMk/>
          <pc:sldMk cId="3179280645" sldId="378"/>
        </pc:sldMkLst>
        <pc:spChg chg="mod">
          <ac:chgData name="Harry Smith" userId="be157cbac4849397" providerId="LiveId" clId="{F5909634-DDCC-41B6-9D43-1FD1BA169E4B}" dt="2021-01-19T22:23:01.233" v="2760" actId="1076"/>
          <ac:spMkLst>
            <pc:docMk/>
            <pc:sldMk cId="3179280645" sldId="378"/>
            <ac:spMk id="7" creationId="{0EA53654-84D1-44A1-B6B7-5439C9374EF6}"/>
          </ac:spMkLst>
        </pc:spChg>
        <pc:spChg chg="del">
          <ac:chgData name="Harry Smith" userId="be157cbac4849397" providerId="LiveId" clId="{F5909634-DDCC-41B6-9D43-1FD1BA169E4B}" dt="2021-01-19T22:22:36.102" v="2752" actId="478"/>
          <ac:spMkLst>
            <pc:docMk/>
            <pc:sldMk cId="3179280645" sldId="378"/>
            <ac:spMk id="8" creationId="{FAA253D6-8F08-4DFE-823F-50C87F44F2A5}"/>
          </ac:spMkLst>
        </pc:spChg>
        <pc:spChg chg="del">
          <ac:chgData name="Harry Smith" userId="be157cbac4849397" providerId="LiveId" clId="{F5909634-DDCC-41B6-9D43-1FD1BA169E4B}" dt="2021-01-19T22:22:42.846" v="2755" actId="478"/>
          <ac:spMkLst>
            <pc:docMk/>
            <pc:sldMk cId="3179280645" sldId="378"/>
            <ac:spMk id="9" creationId="{011A2833-9139-45D7-B6DA-CE9E535B70A2}"/>
          </ac:spMkLst>
        </pc:spChg>
        <pc:spChg chg="add mod">
          <ac:chgData name="Harry Smith" userId="be157cbac4849397" providerId="LiveId" clId="{F5909634-DDCC-41B6-9D43-1FD1BA169E4B}" dt="2021-01-19T22:23:17.815" v="2798" actId="20577"/>
          <ac:spMkLst>
            <pc:docMk/>
            <pc:sldMk cId="3179280645" sldId="378"/>
            <ac:spMk id="10" creationId="{648519FA-9A53-435D-AF6A-41CC31FCA38E}"/>
          </ac:spMkLst>
        </pc:spChg>
        <pc:picChg chg="mod">
          <ac:chgData name="Harry Smith" userId="be157cbac4849397" providerId="LiveId" clId="{F5909634-DDCC-41B6-9D43-1FD1BA169E4B}" dt="2021-01-19T22:22:58.855" v="2759" actId="1076"/>
          <ac:picMkLst>
            <pc:docMk/>
            <pc:sldMk cId="3179280645" sldId="378"/>
            <ac:picMk id="6" creationId="{894CC4C2-26AA-4946-9C67-F69B2FAF4456}"/>
          </ac:picMkLst>
        </pc:picChg>
        <pc:cxnChg chg="del">
          <ac:chgData name="Harry Smith" userId="be157cbac4849397" providerId="LiveId" clId="{F5909634-DDCC-41B6-9D43-1FD1BA169E4B}" dt="2021-01-19T22:22:38.213" v="2753" actId="478"/>
          <ac:cxnSpMkLst>
            <pc:docMk/>
            <pc:sldMk cId="3179280645" sldId="378"/>
            <ac:cxnSpMk id="11" creationId="{C42B6F79-B096-4614-8708-0496CC34CBA6}"/>
          </ac:cxnSpMkLst>
        </pc:cxnChg>
        <pc:cxnChg chg="del">
          <ac:chgData name="Harry Smith" userId="be157cbac4849397" providerId="LiveId" clId="{F5909634-DDCC-41B6-9D43-1FD1BA169E4B}" dt="2021-01-19T22:22:40.263" v="2754" actId="478"/>
          <ac:cxnSpMkLst>
            <pc:docMk/>
            <pc:sldMk cId="3179280645" sldId="378"/>
            <ac:cxnSpMk id="13" creationId="{7DCD8645-4122-40AA-9788-4CB11D976E15}"/>
          </ac:cxnSpMkLst>
        </pc:cxnChg>
      </pc:sldChg>
      <pc:sldChg chg="add del">
        <pc:chgData name="Harry Smith" userId="be157cbac4849397" providerId="LiveId" clId="{F5909634-DDCC-41B6-9D43-1FD1BA169E4B}" dt="2021-01-19T22:24:17.618" v="2804" actId="47"/>
        <pc:sldMkLst>
          <pc:docMk/>
          <pc:sldMk cId="520764687" sldId="379"/>
        </pc:sldMkLst>
      </pc:sldChg>
      <pc:sldChg chg="addSp delSp modSp add mod">
        <pc:chgData name="Harry Smith" userId="be157cbac4849397" providerId="LiveId" clId="{F5909634-DDCC-41B6-9D43-1FD1BA169E4B}" dt="2021-01-19T22:24:24.664" v="2808" actId="26606"/>
        <pc:sldMkLst>
          <pc:docMk/>
          <pc:sldMk cId="1307854939" sldId="379"/>
        </pc:sldMkLst>
        <pc:spChg chg="ord">
          <ac:chgData name="Harry Smith" userId="be157cbac4849397" providerId="LiveId" clId="{F5909634-DDCC-41B6-9D43-1FD1BA169E4B}" dt="2021-01-19T22:24:24.664" v="2808" actId="26606"/>
          <ac:spMkLst>
            <pc:docMk/>
            <pc:sldMk cId="1307854939" sldId="379"/>
            <ac:spMk id="4" creationId="{71ACA021-3A5A-44EC-9480-7B6030567EE3}"/>
          </ac:spMkLst>
        </pc:spChg>
        <pc:picChg chg="del">
          <ac:chgData name="Harry Smith" userId="be157cbac4849397" providerId="LiveId" clId="{F5909634-DDCC-41B6-9D43-1FD1BA169E4B}" dt="2021-01-19T22:24:21.982" v="2806" actId="478"/>
          <ac:picMkLst>
            <pc:docMk/>
            <pc:sldMk cId="1307854939" sldId="379"/>
            <ac:picMk id="3" creationId="{0BB702DE-5EB1-4700-B1F8-5474AD676B96}"/>
          </ac:picMkLst>
        </pc:picChg>
        <pc:picChg chg="add mod">
          <ac:chgData name="Harry Smith" userId="be157cbac4849397" providerId="LiveId" clId="{F5909634-DDCC-41B6-9D43-1FD1BA169E4B}" dt="2021-01-19T22:24:24.664" v="2808" actId="26606"/>
          <ac:picMkLst>
            <pc:docMk/>
            <pc:sldMk cId="1307854939" sldId="379"/>
            <ac:picMk id="5" creationId="{0FB219CB-0333-4C90-8FE3-1357CF7574DA}"/>
          </ac:picMkLst>
        </pc:picChg>
      </pc:sldChg>
      <pc:sldChg chg="addSp delSp modSp new mod">
        <pc:chgData name="Harry Smith" userId="be157cbac4849397" providerId="LiveId" clId="{F5909634-DDCC-41B6-9D43-1FD1BA169E4B}" dt="2021-01-19T22:32:00.158" v="2960" actId="14100"/>
        <pc:sldMkLst>
          <pc:docMk/>
          <pc:sldMk cId="1005054151" sldId="380"/>
        </pc:sldMkLst>
        <pc:spChg chg="del">
          <ac:chgData name="Harry Smith" userId="be157cbac4849397" providerId="LiveId" clId="{F5909634-DDCC-41B6-9D43-1FD1BA169E4B}" dt="2021-01-19T22:30:22.361" v="2812" actId="26606"/>
          <ac:spMkLst>
            <pc:docMk/>
            <pc:sldMk cId="1005054151" sldId="380"/>
            <ac:spMk id="2" creationId="{BFAE6AC8-0EAD-4FE9-89BE-3A0F0732DC18}"/>
          </ac:spMkLst>
        </pc:spChg>
        <pc:spChg chg="del">
          <ac:chgData name="Harry Smith" userId="be157cbac4849397" providerId="LiveId" clId="{F5909634-DDCC-41B6-9D43-1FD1BA169E4B}" dt="2021-01-19T22:30:22.361" v="2812" actId="26606"/>
          <ac:spMkLst>
            <pc:docMk/>
            <pc:sldMk cId="1005054151" sldId="380"/>
            <ac:spMk id="3" creationId="{1DBAB47C-C9DA-4708-AA0E-07A141DB42BE}"/>
          </ac:spMkLst>
        </pc:spChg>
        <pc:spChg chg="mod ord modVis">
          <ac:chgData name="Harry Smith" userId="be157cbac4849397" providerId="LiveId" clId="{F5909634-DDCC-41B6-9D43-1FD1BA169E4B}" dt="2021-01-19T22:30:22.361" v="2812" actId="26606"/>
          <ac:spMkLst>
            <pc:docMk/>
            <pc:sldMk cId="1005054151" sldId="380"/>
            <ac:spMk id="4" creationId="{4F19DF68-84D1-426D-92FC-A54783FA062D}"/>
          </ac:spMkLst>
        </pc:spChg>
        <pc:spChg chg="add mod">
          <ac:chgData name="Harry Smith" userId="be157cbac4849397" providerId="LiveId" clId="{F5909634-DDCC-41B6-9D43-1FD1BA169E4B}" dt="2021-01-19T22:30:58.035" v="2906" actId="14100"/>
          <ac:spMkLst>
            <pc:docMk/>
            <pc:sldMk cId="1005054151" sldId="380"/>
            <ac:spMk id="7" creationId="{25ABF54B-1669-44B2-B6F7-54C2526C4A32}"/>
          </ac:spMkLst>
        </pc:spChg>
        <pc:spChg chg="add mod">
          <ac:chgData name="Harry Smith" userId="be157cbac4849397" providerId="LiveId" clId="{F5909634-DDCC-41B6-9D43-1FD1BA169E4B}" dt="2021-01-19T22:31:23.322" v="2957" actId="14100"/>
          <ac:spMkLst>
            <pc:docMk/>
            <pc:sldMk cId="1005054151" sldId="380"/>
            <ac:spMk id="8" creationId="{94D70BD0-FD00-4DAA-87CE-2DC12596FEB8}"/>
          </ac:spMkLst>
        </pc:spChg>
        <pc:picChg chg="add mod">
          <ac:chgData name="Harry Smith" userId="be157cbac4849397" providerId="LiveId" clId="{F5909634-DDCC-41B6-9D43-1FD1BA169E4B}" dt="2021-01-19T22:30:30.074" v="2815" actId="1076"/>
          <ac:picMkLst>
            <pc:docMk/>
            <pc:sldMk cId="1005054151" sldId="380"/>
            <ac:picMk id="6" creationId="{59567515-94B9-41E7-B4D4-75C39BFF7A58}"/>
          </ac:picMkLst>
        </pc:picChg>
        <pc:cxnChg chg="add mod">
          <ac:chgData name="Harry Smith" userId="be157cbac4849397" providerId="LiveId" clId="{F5909634-DDCC-41B6-9D43-1FD1BA169E4B}" dt="2021-01-19T22:32:00.158" v="2960" actId="14100"/>
          <ac:cxnSpMkLst>
            <pc:docMk/>
            <pc:sldMk cId="1005054151" sldId="380"/>
            <ac:cxnSpMk id="10" creationId="{FD048E84-EF3D-4F2A-A5AF-0D246C3D453D}"/>
          </ac:cxnSpMkLst>
        </pc:cxnChg>
      </pc:sldChg>
      <pc:sldChg chg="add del">
        <pc:chgData name="Harry Smith" userId="be157cbac4849397" providerId="LiveId" clId="{F5909634-DDCC-41B6-9D43-1FD1BA169E4B}" dt="2021-01-19T22:37:27.305" v="2962" actId="47"/>
        <pc:sldMkLst>
          <pc:docMk/>
          <pc:sldMk cId="1578485320" sldId="381"/>
        </pc:sldMkLst>
      </pc:sldChg>
      <pc:sldChg chg="addSp delSp modSp add mod">
        <pc:chgData name="Harry Smith" userId="be157cbac4849397" providerId="LiveId" clId="{F5909634-DDCC-41B6-9D43-1FD1BA169E4B}" dt="2021-01-19T22:39:02.473" v="3023" actId="1076"/>
        <pc:sldMkLst>
          <pc:docMk/>
          <pc:sldMk cId="1917152586" sldId="381"/>
        </pc:sldMkLst>
        <pc:spChg chg="del">
          <ac:chgData name="Harry Smith" userId="be157cbac4849397" providerId="LiveId" clId="{F5909634-DDCC-41B6-9D43-1FD1BA169E4B}" dt="2021-01-19T22:37:36.529" v="2965" actId="478"/>
          <ac:spMkLst>
            <pc:docMk/>
            <pc:sldMk cId="1917152586" sldId="381"/>
            <ac:spMk id="7" creationId="{25ABF54B-1669-44B2-B6F7-54C2526C4A32}"/>
          </ac:spMkLst>
        </pc:spChg>
        <pc:spChg chg="del">
          <ac:chgData name="Harry Smith" userId="be157cbac4849397" providerId="LiveId" clId="{F5909634-DDCC-41B6-9D43-1FD1BA169E4B}" dt="2021-01-19T22:37:38.067" v="2966" actId="478"/>
          <ac:spMkLst>
            <pc:docMk/>
            <pc:sldMk cId="1917152586" sldId="381"/>
            <ac:spMk id="8" creationId="{94D70BD0-FD00-4DAA-87CE-2DC12596FEB8}"/>
          </ac:spMkLst>
        </pc:spChg>
        <pc:spChg chg="add mod">
          <ac:chgData name="Harry Smith" userId="be157cbac4849397" providerId="LiveId" clId="{F5909634-DDCC-41B6-9D43-1FD1BA169E4B}" dt="2021-01-19T22:38:13.205" v="3012" actId="20577"/>
          <ac:spMkLst>
            <pc:docMk/>
            <pc:sldMk cId="1917152586" sldId="381"/>
            <ac:spMk id="9" creationId="{D3CBFB97-4DA2-4FF5-978D-C71727944238}"/>
          </ac:spMkLst>
        </pc:spChg>
        <pc:spChg chg="add mod">
          <ac:chgData name="Harry Smith" userId="be157cbac4849397" providerId="LiveId" clId="{F5909634-DDCC-41B6-9D43-1FD1BA169E4B}" dt="2021-01-19T22:39:02.473" v="3023" actId="1076"/>
          <ac:spMkLst>
            <pc:docMk/>
            <pc:sldMk cId="1917152586" sldId="381"/>
            <ac:spMk id="12" creationId="{B74E837C-DDD6-4502-8E04-459E6DE306BC}"/>
          </ac:spMkLst>
        </pc:spChg>
        <pc:picChg chg="add mod">
          <ac:chgData name="Harry Smith" userId="be157cbac4849397" providerId="LiveId" clId="{F5909634-DDCC-41B6-9D43-1FD1BA169E4B}" dt="2021-01-19T22:38:32.283" v="3015" actId="1076"/>
          <ac:picMkLst>
            <pc:docMk/>
            <pc:sldMk cId="1917152586" sldId="381"/>
            <ac:picMk id="3" creationId="{6BAF91EF-6360-42D0-BC8F-C261A20CC429}"/>
          </ac:picMkLst>
        </pc:picChg>
        <pc:picChg chg="del">
          <ac:chgData name="Harry Smith" userId="be157cbac4849397" providerId="LiveId" clId="{F5909634-DDCC-41B6-9D43-1FD1BA169E4B}" dt="2021-01-19T22:37:32.189" v="2964" actId="478"/>
          <ac:picMkLst>
            <pc:docMk/>
            <pc:sldMk cId="1917152586" sldId="381"/>
            <ac:picMk id="6" creationId="{59567515-94B9-41E7-B4D4-75C39BFF7A58}"/>
          </ac:picMkLst>
        </pc:picChg>
        <pc:cxnChg chg="del mod">
          <ac:chgData name="Harry Smith" userId="be157cbac4849397" providerId="LiveId" clId="{F5909634-DDCC-41B6-9D43-1FD1BA169E4B}" dt="2021-01-19T22:37:38.067" v="2966" actId="478"/>
          <ac:cxnSpMkLst>
            <pc:docMk/>
            <pc:sldMk cId="1917152586" sldId="381"/>
            <ac:cxnSpMk id="10" creationId="{FD048E84-EF3D-4F2A-A5AF-0D246C3D453D}"/>
          </ac:cxnSpMkLst>
        </pc:cxnChg>
        <pc:cxnChg chg="add mod">
          <ac:chgData name="Harry Smith" userId="be157cbac4849397" providerId="LiveId" clId="{F5909634-DDCC-41B6-9D43-1FD1BA169E4B}" dt="2021-01-19T22:38:06.150" v="2972" actId="14100"/>
          <ac:cxnSpMkLst>
            <pc:docMk/>
            <pc:sldMk cId="1917152586" sldId="381"/>
            <ac:cxnSpMk id="11" creationId="{78AD497C-59D8-4218-B97F-269BBE6260E2}"/>
          </ac:cxnSpMkLst>
        </pc:cxnChg>
      </pc:sldChg>
      <pc:sldChg chg="addSp delSp modSp new mod">
        <pc:chgData name="Harry Smith" userId="be157cbac4849397" providerId="LiveId" clId="{F5909634-DDCC-41B6-9D43-1FD1BA169E4B}" dt="2021-01-19T22:40:17.480" v="3084" actId="5793"/>
        <pc:sldMkLst>
          <pc:docMk/>
          <pc:sldMk cId="3451896762" sldId="382"/>
        </pc:sldMkLst>
        <pc:spChg chg="add del">
          <ac:chgData name="Harry Smith" userId="be157cbac4849397" providerId="LiveId" clId="{F5909634-DDCC-41B6-9D43-1FD1BA169E4B}" dt="2021-01-19T22:39:41.094" v="3028" actId="26606"/>
          <ac:spMkLst>
            <pc:docMk/>
            <pc:sldMk cId="3451896762" sldId="382"/>
            <ac:spMk id="2" creationId="{5E94E09D-AC74-41D1-BBAF-ED4DC142384B}"/>
          </ac:spMkLst>
        </pc:spChg>
        <pc:spChg chg="del">
          <ac:chgData name="Harry Smith" userId="be157cbac4849397" providerId="LiveId" clId="{F5909634-DDCC-41B6-9D43-1FD1BA169E4B}" dt="2021-01-19T22:39:36.323" v="3025" actId="22"/>
          <ac:spMkLst>
            <pc:docMk/>
            <pc:sldMk cId="3451896762" sldId="382"/>
            <ac:spMk id="3" creationId="{1A55A51B-E457-4161-967B-874A6DB6405C}"/>
          </ac:spMkLst>
        </pc:spChg>
        <pc:spChg chg="mod modVis">
          <ac:chgData name="Harry Smith" userId="be157cbac4849397" providerId="LiveId" clId="{F5909634-DDCC-41B6-9D43-1FD1BA169E4B}" dt="2021-01-19T22:39:41.094" v="3028" actId="26606"/>
          <ac:spMkLst>
            <pc:docMk/>
            <pc:sldMk cId="3451896762" sldId="382"/>
            <ac:spMk id="4" creationId="{32F17783-995D-4FF0-ABD2-7517FF807728}"/>
          </ac:spMkLst>
        </pc:spChg>
        <pc:spChg chg="add mod">
          <ac:chgData name="Harry Smith" userId="be157cbac4849397" providerId="LiveId" clId="{F5909634-DDCC-41B6-9D43-1FD1BA169E4B}" dt="2021-01-19T22:40:17.480" v="3084" actId="5793"/>
          <ac:spMkLst>
            <pc:docMk/>
            <pc:sldMk cId="3451896762" sldId="382"/>
            <ac:spMk id="7" creationId="{CB3E11DA-18D4-431E-88A6-7D7540E8B248}"/>
          </ac:spMkLst>
        </pc:spChg>
        <pc:picChg chg="add mod ord">
          <ac:chgData name="Harry Smith" userId="be157cbac4849397" providerId="LiveId" clId="{F5909634-DDCC-41B6-9D43-1FD1BA169E4B}" dt="2021-01-19T22:39:41.094" v="3028" actId="26606"/>
          <ac:picMkLst>
            <pc:docMk/>
            <pc:sldMk cId="3451896762" sldId="382"/>
            <ac:picMk id="6" creationId="{5108EE7A-B249-4A68-8FB8-7EF0E219601F}"/>
          </ac:picMkLst>
        </pc:picChg>
      </pc:sldChg>
      <pc:sldChg chg="addSp delSp modSp add mod">
        <pc:chgData name="Harry Smith" userId="be157cbac4849397" providerId="LiveId" clId="{F5909634-DDCC-41B6-9D43-1FD1BA169E4B}" dt="2021-01-19T22:42:02.199" v="3136" actId="1076"/>
        <pc:sldMkLst>
          <pc:docMk/>
          <pc:sldMk cId="2569046638" sldId="383"/>
        </pc:sldMkLst>
        <pc:spChg chg="del mod">
          <ac:chgData name="Harry Smith" userId="be157cbac4849397" providerId="LiveId" clId="{F5909634-DDCC-41B6-9D43-1FD1BA169E4B}" dt="2021-01-19T22:40:40.365" v="3088" actId="478"/>
          <ac:spMkLst>
            <pc:docMk/>
            <pc:sldMk cId="2569046638" sldId="383"/>
            <ac:spMk id="7" creationId="{25ABF54B-1669-44B2-B6F7-54C2526C4A32}"/>
          </ac:spMkLst>
        </pc:spChg>
        <pc:spChg chg="del">
          <ac:chgData name="Harry Smith" userId="be157cbac4849397" providerId="LiveId" clId="{F5909634-DDCC-41B6-9D43-1FD1BA169E4B}" dt="2021-01-19T22:40:42.667" v="3089" actId="478"/>
          <ac:spMkLst>
            <pc:docMk/>
            <pc:sldMk cId="2569046638" sldId="383"/>
            <ac:spMk id="8" creationId="{94D70BD0-FD00-4DAA-87CE-2DC12596FEB8}"/>
          </ac:spMkLst>
        </pc:spChg>
        <pc:spChg chg="add mod">
          <ac:chgData name="Harry Smith" userId="be157cbac4849397" providerId="LiveId" clId="{F5909634-DDCC-41B6-9D43-1FD1BA169E4B}" dt="2021-01-19T22:40:58.234" v="3130" actId="1076"/>
          <ac:spMkLst>
            <pc:docMk/>
            <pc:sldMk cId="2569046638" sldId="383"/>
            <ac:spMk id="9" creationId="{86E57C82-487D-469F-B38E-C30711863B4B}"/>
          </ac:spMkLst>
        </pc:spChg>
        <pc:picChg chg="add mod ord">
          <ac:chgData name="Harry Smith" userId="be157cbac4849397" providerId="LiveId" clId="{F5909634-DDCC-41B6-9D43-1FD1BA169E4B}" dt="2021-01-19T22:42:02.199" v="3136" actId="1076"/>
          <ac:picMkLst>
            <pc:docMk/>
            <pc:sldMk cId="2569046638" sldId="383"/>
            <ac:picMk id="3" creationId="{234CBCD5-75B5-4208-957C-A75038106D0F}"/>
          </ac:picMkLst>
        </pc:picChg>
        <pc:picChg chg="del">
          <ac:chgData name="Harry Smith" userId="be157cbac4849397" providerId="LiveId" clId="{F5909634-DDCC-41B6-9D43-1FD1BA169E4B}" dt="2021-01-19T22:41:49.636" v="3131" actId="478"/>
          <ac:picMkLst>
            <pc:docMk/>
            <pc:sldMk cId="2569046638" sldId="383"/>
            <ac:picMk id="6" creationId="{59567515-94B9-41E7-B4D4-75C39BFF7A58}"/>
          </ac:picMkLst>
        </pc:picChg>
        <pc:cxnChg chg="del mod">
          <ac:chgData name="Harry Smith" userId="be157cbac4849397" providerId="LiveId" clId="{F5909634-DDCC-41B6-9D43-1FD1BA169E4B}" dt="2021-01-19T22:40:44.474" v="3090" actId="478"/>
          <ac:cxnSpMkLst>
            <pc:docMk/>
            <pc:sldMk cId="2569046638" sldId="383"/>
            <ac:cxnSpMk id="10" creationId="{FD048E84-EF3D-4F2A-A5AF-0D246C3D453D}"/>
          </ac:cxnSpMkLst>
        </pc:cxnChg>
      </pc:sldChg>
      <pc:sldChg chg="addSp delSp modSp new mod">
        <pc:chgData name="Harry Smith" userId="be157cbac4849397" providerId="LiveId" clId="{F5909634-DDCC-41B6-9D43-1FD1BA169E4B}" dt="2021-01-19T22:45:29.403" v="3384" actId="14100"/>
        <pc:sldMkLst>
          <pc:docMk/>
          <pc:sldMk cId="1875694840" sldId="384"/>
        </pc:sldMkLst>
        <pc:spChg chg="del">
          <ac:chgData name="Harry Smith" userId="be157cbac4849397" providerId="LiveId" clId="{F5909634-DDCC-41B6-9D43-1FD1BA169E4B}" dt="2021-01-19T22:44:11.652" v="3141" actId="26606"/>
          <ac:spMkLst>
            <pc:docMk/>
            <pc:sldMk cId="1875694840" sldId="384"/>
            <ac:spMk id="2" creationId="{FDAD50A6-060A-4EEC-97EB-D1EE8132FE0C}"/>
          </ac:spMkLst>
        </pc:spChg>
        <pc:spChg chg="del">
          <ac:chgData name="Harry Smith" userId="be157cbac4849397" providerId="LiveId" clId="{F5909634-DDCC-41B6-9D43-1FD1BA169E4B}" dt="2021-01-19T22:44:11.652" v="3141" actId="26606"/>
          <ac:spMkLst>
            <pc:docMk/>
            <pc:sldMk cId="1875694840" sldId="384"/>
            <ac:spMk id="3" creationId="{6E976222-248B-496A-B9C4-CF59E2BF1693}"/>
          </ac:spMkLst>
        </pc:spChg>
        <pc:spChg chg="mod ord modVis">
          <ac:chgData name="Harry Smith" userId="be157cbac4849397" providerId="LiveId" clId="{F5909634-DDCC-41B6-9D43-1FD1BA169E4B}" dt="2021-01-19T22:44:11.652" v="3141" actId="26606"/>
          <ac:spMkLst>
            <pc:docMk/>
            <pc:sldMk cId="1875694840" sldId="384"/>
            <ac:spMk id="4" creationId="{BD374113-904C-4B9D-90BD-C53FA3B676E3}"/>
          </ac:spMkLst>
        </pc:spChg>
        <pc:spChg chg="add mod">
          <ac:chgData name="Harry Smith" userId="be157cbac4849397" providerId="LiveId" clId="{F5909634-DDCC-41B6-9D43-1FD1BA169E4B}" dt="2021-01-19T22:44:43.061" v="3169" actId="14100"/>
          <ac:spMkLst>
            <pc:docMk/>
            <pc:sldMk cId="1875694840" sldId="384"/>
            <ac:spMk id="7" creationId="{C9265F5E-87C1-4962-BB7C-D9F85CD9F9DD}"/>
          </ac:spMkLst>
        </pc:spChg>
        <pc:spChg chg="add mod">
          <ac:chgData name="Harry Smith" userId="be157cbac4849397" providerId="LiveId" clId="{F5909634-DDCC-41B6-9D43-1FD1BA169E4B}" dt="2021-01-19T22:45:29.403" v="3384" actId="14100"/>
          <ac:spMkLst>
            <pc:docMk/>
            <pc:sldMk cId="1875694840" sldId="384"/>
            <ac:spMk id="11" creationId="{E16E3431-743D-49DA-85DF-4AA166A01BB5}"/>
          </ac:spMkLst>
        </pc:spChg>
        <pc:picChg chg="add mod">
          <ac:chgData name="Harry Smith" userId="be157cbac4849397" providerId="LiveId" clId="{F5909634-DDCC-41B6-9D43-1FD1BA169E4B}" dt="2021-01-19T22:44:11.652" v="3141" actId="26606"/>
          <ac:picMkLst>
            <pc:docMk/>
            <pc:sldMk cId="1875694840" sldId="384"/>
            <ac:picMk id="6" creationId="{7D273868-2EDC-4B83-83F6-DCDC7ED8D59F}"/>
          </ac:picMkLst>
        </pc:picChg>
        <pc:cxnChg chg="add mod">
          <ac:chgData name="Harry Smith" userId="be157cbac4849397" providerId="LiveId" clId="{F5909634-DDCC-41B6-9D43-1FD1BA169E4B}" dt="2021-01-19T22:44:43.061" v="3169" actId="14100"/>
          <ac:cxnSpMkLst>
            <pc:docMk/>
            <pc:sldMk cId="1875694840" sldId="384"/>
            <ac:cxnSpMk id="8" creationId="{91C172CC-7947-429B-B0D7-675D0E955F9A}"/>
          </ac:cxnSpMkLst>
        </pc:cxnChg>
      </pc:sldChg>
      <pc:sldChg chg="addSp delSp modSp add mod">
        <pc:chgData name="Harry Smith" userId="be157cbac4849397" providerId="LiveId" clId="{F5909634-DDCC-41B6-9D43-1FD1BA169E4B}" dt="2021-01-19T22:48:01.327" v="3705" actId="20577"/>
        <pc:sldMkLst>
          <pc:docMk/>
          <pc:sldMk cId="2482155611" sldId="385"/>
        </pc:sldMkLst>
        <pc:spChg chg="add del mod">
          <ac:chgData name="Harry Smith" userId="be157cbac4849397" providerId="LiveId" clId="{F5909634-DDCC-41B6-9D43-1FD1BA169E4B}" dt="2021-01-19T22:47:37.358" v="3644" actId="20577"/>
          <ac:spMkLst>
            <pc:docMk/>
            <pc:sldMk cId="2482155611" sldId="385"/>
            <ac:spMk id="7" creationId="{C9265F5E-87C1-4962-BB7C-D9F85CD9F9DD}"/>
          </ac:spMkLst>
        </pc:spChg>
        <pc:spChg chg="mod">
          <ac:chgData name="Harry Smith" userId="be157cbac4849397" providerId="LiveId" clId="{F5909634-DDCC-41B6-9D43-1FD1BA169E4B}" dt="2021-01-19T22:48:01.327" v="3705" actId="20577"/>
          <ac:spMkLst>
            <pc:docMk/>
            <pc:sldMk cId="2482155611" sldId="385"/>
            <ac:spMk id="11" creationId="{E16E3431-743D-49DA-85DF-4AA166A01BB5}"/>
          </ac:spMkLst>
        </pc:spChg>
        <pc:picChg chg="add mod ord">
          <ac:chgData name="Harry Smith" userId="be157cbac4849397" providerId="LiveId" clId="{F5909634-DDCC-41B6-9D43-1FD1BA169E4B}" dt="2021-01-19T22:46:16.982" v="3391" actId="167"/>
          <ac:picMkLst>
            <pc:docMk/>
            <pc:sldMk cId="2482155611" sldId="385"/>
            <ac:picMk id="3" creationId="{7C42AA85-03BA-486F-BFEE-1E8DED8686C3}"/>
          </ac:picMkLst>
        </pc:picChg>
        <pc:picChg chg="del">
          <ac:chgData name="Harry Smith" userId="be157cbac4849397" providerId="LiveId" clId="{F5909634-DDCC-41B6-9D43-1FD1BA169E4B}" dt="2021-01-19T22:46:05.926" v="3386" actId="478"/>
          <ac:picMkLst>
            <pc:docMk/>
            <pc:sldMk cId="2482155611" sldId="385"/>
            <ac:picMk id="6" creationId="{7D273868-2EDC-4B83-83F6-DCDC7ED8D59F}"/>
          </ac:picMkLst>
        </pc:picChg>
        <pc:cxnChg chg="mod">
          <ac:chgData name="Harry Smith" userId="be157cbac4849397" providerId="LiveId" clId="{F5909634-DDCC-41B6-9D43-1FD1BA169E4B}" dt="2021-01-19T22:47:32.466" v="3630" actId="14100"/>
          <ac:cxnSpMkLst>
            <pc:docMk/>
            <pc:sldMk cId="2482155611" sldId="385"/>
            <ac:cxnSpMk id="8" creationId="{91C172CC-7947-429B-B0D7-675D0E955F9A}"/>
          </ac:cxnSpMkLst>
        </pc:cxnChg>
        <pc:cxnChg chg="add mod">
          <ac:chgData name="Harry Smith" userId="be157cbac4849397" providerId="LiveId" clId="{F5909634-DDCC-41B6-9D43-1FD1BA169E4B}" dt="2021-01-19T22:47:14.420" v="3533" actId="14100"/>
          <ac:cxnSpMkLst>
            <pc:docMk/>
            <pc:sldMk cId="2482155611" sldId="385"/>
            <ac:cxnSpMk id="10" creationId="{F1961D91-BA29-44EC-9BE4-27ED5F73FC6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B71BE4-B21E-4233-A8C9-D283C97093D3}" type="datetimeFigureOut">
              <a:rPr lang="en-US" smtClean="0"/>
              <a:pPr/>
              <a:t>1/19/2021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286F98-A3B9-4A99-A4F3-67B169AC29B6}" type="slidenum">
              <a:rPr lang="en-US" smtClean="0"/>
              <a:pPr/>
              <a:t>‹#›</a:t>
            </a:fld>
            <a:endParaRPr lang="en-US"/>
          </a:p>
        </p:txBody>
      </p:sp>
    </p:spTree>
    <p:extLst>
      <p:ext uri="{BB962C8B-B14F-4D97-AF65-F5344CB8AC3E}">
        <p14:creationId xmlns:p14="http://schemas.microsoft.com/office/powerpoint/2010/main" val="658962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286F98-A3B9-4A99-A4F3-67B169AC29B6}" type="slidenum">
              <a:rPr lang="en-US" smtClean="0"/>
              <a:pPr/>
              <a:t>1</a:t>
            </a:fld>
            <a:endParaRPr lang="en-US"/>
          </a:p>
        </p:txBody>
      </p:sp>
    </p:spTree>
    <p:extLst>
      <p:ext uri="{BB962C8B-B14F-4D97-AF65-F5344CB8AC3E}">
        <p14:creationId xmlns:p14="http://schemas.microsoft.com/office/powerpoint/2010/main" val="121538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6D0B43-7CA6-4946-8A9F-0AD70B936334}" type="slidenum">
              <a:rPr lang="en-US"/>
              <a:pPr/>
              <a:t>10</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453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7087D5-7C3B-924A-8270-F785FFDCBE35}" type="slidenum">
              <a:rPr lang="en-US">
                <a:solidFill>
                  <a:prstClr val="black"/>
                </a:solidFill>
                <a:latin typeface="Calibri"/>
              </a:rPr>
              <a:pPr/>
              <a:t>12</a:t>
            </a:fld>
            <a:endParaRPr lang="en-US">
              <a:solidFill>
                <a:prstClr val="black"/>
              </a:solidFill>
              <a:latin typeface="Calibri"/>
            </a:endParaRPr>
          </a:p>
        </p:txBody>
      </p:sp>
      <p:sp>
        <p:nvSpPr>
          <p:cNvPr id="16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1460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E570D09E-0E0A-C445-BBB8-26C11CC51775}" type="slidenum">
              <a:rPr lang="en-US">
                <a:solidFill>
                  <a:prstClr val="black"/>
                </a:solidFill>
                <a:latin typeface="Calibri"/>
              </a:rPr>
              <a:pPr/>
              <a:t>24</a:t>
            </a:fld>
            <a:endParaRPr lang="en-US">
              <a:solidFill>
                <a:prstClr val="black"/>
              </a:solidFill>
              <a:latin typeface="Calibri"/>
            </a:endParaRPr>
          </a:p>
        </p:txBody>
      </p:sp>
      <p:sp>
        <p:nvSpPr>
          <p:cNvPr id="18435" name="Rectangle 2"/>
          <p:cNvSpPr>
            <a:spLocks noGrp="1" noRot="1" noChangeAspect="1" noChangeArrowheads="1"/>
          </p:cNvSpPr>
          <p:nvPr>
            <p:ph type="sldImg"/>
          </p:nvPr>
        </p:nvSpPr>
        <p:spPr>
          <a:xfrm>
            <a:off x="1144588" y="685800"/>
            <a:ext cx="4570412" cy="3427413"/>
          </a:xfrm>
          <a:solidFill>
            <a:srgbClr val="FFFFFF"/>
          </a:solidFill>
          <a:ln/>
        </p:spPr>
      </p:sp>
      <p:sp>
        <p:nvSpPr>
          <p:cNvPr id="18436"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r>
              <a:rPr lang="en-US" dirty="0"/>
              <a:t>This course is a broad, but substantive introduction to computer science and programming. (experienced programmers, see COS 217 or COS 226)</a:t>
            </a:r>
          </a:p>
          <a:p>
            <a:pPr eaLnBrk="1" hangingPunct="1"/>
            <a:r>
              <a:rPr lang="en-US" dirty="0"/>
              <a:t>Computer science embraces a significant body of knowledge that is: (</a:t>
            </a:r>
            <a:r>
              <a:rPr lang="en-US" dirty="0" err="1"/>
              <a:t>i</a:t>
            </a:r>
            <a:r>
              <a:rPr lang="en-US" dirty="0"/>
              <a:t>) intellectually challenging, (ii) pervasive in modern life, and (iii) critical to modern science and engineering.</a:t>
            </a:r>
          </a:p>
          <a:p>
            <a:pPr eaLnBrk="1" hangingPunct="1"/>
            <a:r>
              <a:rPr lang="en-US" dirty="0"/>
              <a:t>We have three primary goals in this course. First, we want to </a:t>
            </a:r>
            <a:r>
              <a:rPr lang="en-US" i="1" dirty="0"/>
              <a:t>demystify</a:t>
            </a:r>
            <a:r>
              <a:rPr lang="en-US" dirty="0"/>
              <a:t> computer systems by unpeeling levels of abstraction down to the simplest physical component, leaving no black boxes. Second, we want to </a:t>
            </a:r>
            <a:r>
              <a:rPr lang="en-US" i="1" dirty="0"/>
              <a:t>empower</a:t>
            </a:r>
            <a:r>
              <a:rPr lang="en-US" dirty="0"/>
              <a:t> you and provide the experience and insight necessary to exploit available technology whenever appropriate. Third, we want to build </a:t>
            </a:r>
            <a:r>
              <a:rPr lang="en-US" i="1" dirty="0"/>
              <a:t>awareness</a:t>
            </a:r>
            <a:r>
              <a:rPr lang="en-US" dirty="0"/>
              <a:t> of the substantial intellectual underpinnings of the field and its broad reach into other sciences. </a:t>
            </a:r>
          </a:p>
          <a:p>
            <a:pPr eaLnBrk="1" hangingPunct="1"/>
            <a:r>
              <a:rPr lang="en-US" dirty="0"/>
              <a:t>You need no previous experience to do well here. And while programming will be a big part of what we'll do, it will not be the only thing.</a:t>
            </a:r>
          </a:p>
          <a:p>
            <a:pPr eaLnBrk="1" hangingPunct="1"/>
            <a:r>
              <a:rPr lang="en-US" dirty="0"/>
              <a:t>Programming is essential to being able to effectively use computers in any academic discipline. </a:t>
            </a:r>
          </a:p>
          <a:p>
            <a:pPr eaLnBrk="1" hangingPunct="1"/>
            <a:r>
              <a:rPr lang="en-US" dirty="0"/>
              <a:t>Architecture refers both to the art of designing computers and to the process of building them. </a:t>
            </a:r>
          </a:p>
          <a:p>
            <a:pPr eaLnBrk="1" hangingPunct="1"/>
            <a:r>
              <a:rPr lang="en-US" dirty="0"/>
              <a:t>Theory  helps us to understand the limits on what we can accomplish with computers. </a:t>
            </a:r>
          </a:p>
          <a:p>
            <a:pPr eaLnBrk="1" hangingPunct="1"/>
            <a:r>
              <a:rPr lang="en-US" dirty="0"/>
              <a:t>-----------------------------</a:t>
            </a:r>
          </a:p>
        </p:txBody>
      </p:sp>
    </p:spTree>
    <p:extLst>
      <p:ext uri="{BB962C8B-B14F-4D97-AF65-F5344CB8AC3E}">
        <p14:creationId xmlns:p14="http://schemas.microsoft.com/office/powerpoint/2010/main" val="34912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AB9624E1-1A18-A241-A439-2E708000EABB}" type="slidenum">
              <a:rPr lang="en-US">
                <a:solidFill>
                  <a:prstClr val="black"/>
                </a:solidFill>
                <a:latin typeface="Calibri"/>
              </a:rPr>
              <a:pPr/>
              <a:t>25</a:t>
            </a:fld>
            <a:endParaRPr lang="en-US">
              <a:solidFill>
                <a:prstClr val="black"/>
              </a:solidFill>
              <a:latin typeface="Calibri"/>
            </a:endParaRPr>
          </a:p>
        </p:txBody>
      </p:sp>
      <p:sp>
        <p:nvSpPr>
          <p:cNvPr id="20483" name="Rectangle 2"/>
          <p:cNvSpPr>
            <a:spLocks noGrp="1" noRot="1" noChangeAspect="1" noChangeArrowheads="1"/>
          </p:cNvSpPr>
          <p:nvPr>
            <p:ph type="sldImg"/>
          </p:nvPr>
        </p:nvSpPr>
        <p:spPr>
          <a:xfrm>
            <a:off x="1144588" y="685800"/>
            <a:ext cx="4570412" cy="3427413"/>
          </a:xfrm>
          <a:solidFill>
            <a:srgbClr val="FFFFFF"/>
          </a:solidFill>
          <a:ln/>
        </p:spPr>
      </p:sp>
      <p:sp>
        <p:nvSpPr>
          <p:cNvPr id="20484"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endParaRPr lang="en-US" dirty="0"/>
          </a:p>
        </p:txBody>
      </p:sp>
    </p:spTree>
    <p:extLst>
      <p:ext uri="{BB962C8B-B14F-4D97-AF65-F5344CB8AC3E}">
        <p14:creationId xmlns:p14="http://schemas.microsoft.com/office/powerpoint/2010/main" val="147079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3D720A-AD23-8646-ADC2-073765B35C05}" type="slidenum">
              <a:rPr lang="en-US">
                <a:solidFill>
                  <a:prstClr val="black"/>
                </a:solidFill>
                <a:latin typeface="Calibri"/>
              </a:rPr>
              <a:pPr/>
              <a:t>26</a:t>
            </a:fld>
            <a:endParaRPr lang="en-US">
              <a:solidFill>
                <a:prstClr val="black"/>
              </a:solidFill>
              <a:latin typeface="Calibri"/>
            </a:endParaRPr>
          </a:p>
        </p:txBody>
      </p:sp>
      <p:sp>
        <p:nvSpPr>
          <p:cNvPr id="22531" name="Rectangle 2"/>
          <p:cNvSpPr>
            <a:spLocks noGrp="1" noRot="1" noChangeAspect="1" noChangeArrowheads="1"/>
          </p:cNvSpPr>
          <p:nvPr>
            <p:ph type="sldImg"/>
          </p:nvPr>
        </p:nvSpPr>
        <p:spPr>
          <a:xfrm>
            <a:off x="1144588" y="685800"/>
            <a:ext cx="4570412" cy="3427413"/>
          </a:xfrm>
          <a:solidFill>
            <a:srgbClr val="FFFFFF"/>
          </a:solidFill>
          <a:ln/>
        </p:spPr>
      </p:sp>
      <p:sp>
        <p:nvSpPr>
          <p:cNvPr id="22532"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For those few of you concerned about grading, here's how it works.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There is a substantial amount of work in this course and we</a:t>
            </a:r>
            <a:r>
              <a:rPr lang="en-US" baseline="0" dirty="0"/>
              <a:t> have high expectations.</a:t>
            </a:r>
            <a:endParaRPr lang="en-US" dirty="0"/>
          </a:p>
          <a:p>
            <a:pPr eaLnBrk="1" hangingPunct="1"/>
            <a:r>
              <a:rPr lang="en-US" dirty="0"/>
              <a:t>it is possible albeit quite difficult to get an F and hard to get an A+.</a:t>
            </a:r>
          </a:p>
          <a:p>
            <a:pPr eaLnBrk="1" hangingPunct="1"/>
            <a:r>
              <a:rPr lang="en-US" dirty="0"/>
              <a:t>Everybody can get an A.</a:t>
            </a:r>
          </a:p>
          <a:p>
            <a:pPr eaLnBrk="1" hangingPunct="1"/>
            <a:r>
              <a:rPr lang="en-US" dirty="0"/>
              <a:t>Use staff discretion to extract extra information in addition to numbers. </a:t>
            </a:r>
          </a:p>
        </p:txBody>
      </p:sp>
    </p:spTree>
    <p:extLst>
      <p:ext uri="{BB962C8B-B14F-4D97-AF65-F5344CB8AC3E}">
        <p14:creationId xmlns:p14="http://schemas.microsoft.com/office/powerpoint/2010/main" val="130443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D614567-CE3E-EF4F-90F9-4F03533A29CB}" type="slidenum">
              <a:rPr lang="en-US">
                <a:solidFill>
                  <a:prstClr val="black"/>
                </a:solidFill>
                <a:latin typeface="Calibri"/>
              </a:rPr>
              <a:pPr/>
              <a:t>27</a:t>
            </a:fld>
            <a:endParaRPr lang="en-US">
              <a:solidFill>
                <a:prstClr val="black"/>
              </a:solidFill>
              <a:latin typeface="Calibri"/>
            </a:endParaRPr>
          </a:p>
        </p:txBody>
      </p:sp>
      <p:sp>
        <p:nvSpPr>
          <p:cNvPr id="24579" name="Rectangle 2"/>
          <p:cNvSpPr>
            <a:spLocks noGrp="1" noRot="1" noChangeAspect="1" noChangeArrowheads="1"/>
          </p:cNvSpPr>
          <p:nvPr>
            <p:ph type="sldImg"/>
          </p:nvPr>
        </p:nvSpPr>
        <p:spPr>
          <a:xfrm>
            <a:off x="1144588" y="685800"/>
            <a:ext cx="4570412" cy="3427413"/>
          </a:xfrm>
          <a:solidFill>
            <a:srgbClr val="FFFFFF"/>
          </a:solidFill>
          <a:ln/>
        </p:spPr>
      </p:sp>
      <p:sp>
        <p:nvSpPr>
          <p:cNvPr id="24580"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endParaRPr lang="en-US" dirty="0"/>
          </a:p>
        </p:txBody>
      </p:sp>
    </p:spTree>
    <p:extLst>
      <p:ext uri="{BB962C8B-B14F-4D97-AF65-F5344CB8AC3E}">
        <p14:creationId xmlns:p14="http://schemas.microsoft.com/office/powerpoint/2010/main" val="204283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0F89B7E5-0433-BE4D-AD01-9765F2EEECFB}" type="slidenum">
              <a:rPr lang="en-US">
                <a:solidFill>
                  <a:prstClr val="black"/>
                </a:solidFill>
                <a:latin typeface="Calibri"/>
              </a:rPr>
              <a:pPr/>
              <a:t>28</a:t>
            </a:fld>
            <a:endParaRPr lang="en-US">
              <a:solidFill>
                <a:prstClr val="black"/>
              </a:solidFill>
              <a:latin typeface="Calibri"/>
            </a:endParaRPr>
          </a:p>
        </p:txBody>
      </p:sp>
      <p:sp>
        <p:nvSpPr>
          <p:cNvPr id="28675" name="Rectangle 2"/>
          <p:cNvSpPr>
            <a:spLocks noGrp="1" noRot="1" noChangeAspect="1" noChangeArrowheads="1"/>
          </p:cNvSpPr>
          <p:nvPr>
            <p:ph type="sldImg"/>
          </p:nvPr>
        </p:nvSpPr>
        <p:spPr>
          <a:xfrm>
            <a:off x="1144588" y="685800"/>
            <a:ext cx="4570412" cy="3427413"/>
          </a:xfrm>
          <a:solidFill>
            <a:srgbClr val="FFFFFF"/>
          </a:solidFill>
          <a:ln/>
        </p:spPr>
      </p:sp>
      <p:sp>
        <p:nvSpPr>
          <p:cNvPr id="28676"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r>
              <a:rPr lang="en-US"/>
              <a:t>Programming is a different style of homework, unlike what you may be used to. It's very hard to predict ahead of time how long it is going to take to finish. Start early. Some students will spend 5 hours chasing down a bug. Don't! Your time will be more effectively spent by thinking about the problem on your own for an hour or less, and then seeking help. OUR JOB IS TO HELP YOU!</a:t>
            </a:r>
          </a:p>
          <a:p>
            <a:pPr eaLnBrk="1" hangingPunct="1"/>
            <a:endParaRPr lang="en-US"/>
          </a:p>
        </p:txBody>
      </p:sp>
    </p:spTree>
    <p:extLst>
      <p:ext uri="{BB962C8B-B14F-4D97-AF65-F5344CB8AC3E}">
        <p14:creationId xmlns:p14="http://schemas.microsoft.com/office/powerpoint/2010/main" val="95579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3E1ABA9-CE2E-4B34-AB30-B632A409880B}"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1ABA9-CE2E-4B34-AB30-B632A409880B}"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1ABA9-CE2E-4B34-AB30-B632A409880B}"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fld id="{C2064786-D3ED-2D4E-B338-5B85ACEDBA9E}"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2568368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9B5F874D-ADC0-064E-9A6D-EB4703520FEB}"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3463361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91C2BEEC-4276-3F43-9849-43B4A5951DBD}"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4016688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41ACA96F-BB8E-D843-A655-1638124E1DDE}"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3470181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D1B0B22B-7306-E640-8421-D23C9A53FF00}"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1039844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D0873E55-442E-9F41-A3C2-FD363F041AD7}"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94709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C11FE48-9A6E-F542-BA15-1AEC941C30FE}"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3239159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BC1F7103-7F95-6448-94A4-48C1390C7850}"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54958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1ABA9-CE2E-4B34-AB30-B632A409880B}"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A141806D-B6F3-AC47-B409-FA00020DD87C}"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2417750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F302F541-ABFE-7D45-9A79-0A5F4E982582}"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986419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869A139D-5B7E-FB49-90D6-2493490BDF67}"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1851765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7239000" y="6553200"/>
            <a:ext cx="1905000" cy="304800"/>
          </a:xfrm>
        </p:spPr>
        <p:txBody>
          <a:bodyPr/>
          <a:lstStyle>
            <a:lvl1pPr>
              <a:defRPr/>
            </a:lvl1pPr>
          </a:lstStyle>
          <a:p>
            <a:fld id="{75E7ED2D-7094-B248-A40E-AA23FC3D2789}"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2206932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7239000" y="6553200"/>
            <a:ext cx="1905000" cy="304800"/>
          </a:xfrm>
        </p:spPr>
        <p:txBody>
          <a:bodyPr/>
          <a:lstStyle>
            <a:lvl1pPr>
              <a:defRPr/>
            </a:lvl1pPr>
          </a:lstStyle>
          <a:p>
            <a:fld id="{08050155-43CA-9D46-B108-421B24AEEE0F}"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624181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Line 2"/>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p:spPr>
        <p:txBody>
          <a:bodyPr>
            <a:prstTxWarp prst="textNoShape">
              <a:avLst/>
            </a:prstTxWarp>
          </a:bodyPr>
          <a:lstStyle/>
          <a:p>
            <a:pPr eaLnBrk="0" fontAlgn="base" hangingPunct="0">
              <a:spcBef>
                <a:spcPct val="0"/>
              </a:spcBef>
              <a:spcAft>
                <a:spcPct val="0"/>
              </a:spcAft>
              <a:defRPr/>
            </a:pPr>
            <a:endParaRPr lang="en-US" sz="1200">
              <a:solidFill>
                <a:srgbClr val="000000"/>
              </a:solidFill>
              <a:latin typeface="Comic Sans MS" charset="0"/>
              <a:ea typeface="ＭＳ Ｐゴシック" charset="-128"/>
              <a:cs typeface="ＭＳ Ｐゴシック" charset="-128"/>
            </a:endParaRPr>
          </a:p>
        </p:txBody>
      </p:sp>
      <p:sp>
        <p:nvSpPr>
          <p:cNvPr id="5" name="Text Box 4"/>
          <p:cNvSpPr txBox="1">
            <a:spLocks noChangeArrowheads="1"/>
          </p:cNvSpPr>
          <p:nvPr/>
        </p:nvSpPr>
        <p:spPr bwMode="auto">
          <a:xfrm>
            <a:off x="0" y="6613525"/>
            <a:ext cx="9144000" cy="244475"/>
          </a:xfrm>
          <a:prstGeom prst="rect">
            <a:avLst/>
          </a:prstGeom>
          <a:noFill/>
          <a:ln w="15875">
            <a:noFill/>
            <a:miter lim="800000"/>
            <a:headEnd/>
            <a:tailEnd/>
          </a:ln>
          <a:effectLst/>
        </p:spPr>
        <p:txBody>
          <a:bodyPr lIns="92075" tIns="46038" rIns="92075" bIns="46038">
            <a:prstTxWarp prst="textNoShape">
              <a:avLst/>
            </a:prstTxWarp>
            <a:spAutoFit/>
          </a:bodyPr>
          <a:lstStyle/>
          <a:p>
            <a:pPr algn="ctr" eaLnBrk="0" fontAlgn="base" hangingPunct="0">
              <a:spcBef>
                <a:spcPct val="50000"/>
              </a:spcBef>
              <a:spcAft>
                <a:spcPct val="0"/>
              </a:spcAft>
              <a:defRPr/>
            </a:pPr>
            <a:r>
              <a:rPr kumimoji="1" lang="en-US" sz="1000">
                <a:solidFill>
                  <a:srgbClr val="000000"/>
                </a:solidFill>
                <a:latin typeface="Comic Sans MS" charset="0"/>
                <a:ea typeface="ＭＳ Ｐゴシック" charset="-128"/>
                <a:cs typeface="ＭＳ Ｐゴシック" charset="-128"/>
              </a:rPr>
              <a:t>Introduction to Computer Science   •   Sedgewick and Wayne   •   Copyright © 2007   •   http://www.cs.Princeton.EDU/IntroCS</a:t>
            </a:r>
          </a:p>
        </p:txBody>
      </p:sp>
      <p:sp>
        <p:nvSpPr>
          <p:cNvPr id="118787"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
        <p:nvSpPr>
          <p:cNvPr id="118789" name="Rectangle 5"/>
          <p:cNvSpPr>
            <a:spLocks noGrp="1" noChangeArrowheads="1"/>
          </p:cNvSpPr>
          <p:nvPr>
            <p:ph type="subTitle" sz="quarter" idx="1"/>
          </p:nvPr>
        </p:nvSpPr>
        <p:spPr>
          <a:xfrm>
            <a:off x="1220788" y="2671763"/>
            <a:ext cx="7162800" cy="3094037"/>
          </a:xfrm>
          <a:ln>
            <a:tailEnd type="none" w="sm" len="sm"/>
          </a:ln>
        </p:spPr>
        <p:txBody>
          <a:bodyPr/>
          <a:lstStyle>
            <a:lvl1pPr defTabSz="915988">
              <a:defRPr sz="1600"/>
            </a:lvl1pPr>
          </a:lstStyle>
          <a:p>
            <a:r>
              <a:rPr lang="en-US"/>
              <a:t>Click to edit Master subtitle style</a:t>
            </a:r>
          </a:p>
        </p:txBody>
      </p:sp>
    </p:spTree>
    <p:extLst>
      <p:ext uri="{BB962C8B-B14F-4D97-AF65-F5344CB8AC3E}">
        <p14:creationId xmlns:p14="http://schemas.microsoft.com/office/powerpoint/2010/main" val="3998459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4014B966-DFF4-3E43-AB63-71A75CEB9CE2}"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307085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6E6D110D-3498-BA4B-B8E1-AF24DC56250F}"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419659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40F9DA00-3A84-4141-B0BF-93F204110BEF}"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62150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B07B5C7A-13DD-AA49-A5DD-9E873BF39BB0}"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124483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1ABA9-CE2E-4B34-AB30-B632A409880B}" type="datetimeFigureOut">
              <a:rPr lang="en-US" smtClean="0"/>
              <a:pPr/>
              <a:t>1/19/2021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46A41A4F-3142-7C4E-95F3-858EEAFF38BB}"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41317277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115CEFD0-E8D2-6049-A518-AD4BA492EF49}"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2079383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95F99D59-15F9-164C-9AA4-3321171FFC66}"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1060850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0D01AF6-341C-FC4B-90A2-2683402574E1}"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122432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807EBFFB-6A5E-E34A-8781-E864678C1CCD}"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3216928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B861E8F0-34EF-8F42-945B-1BD50E77832B}"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3671095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ffectLst/>
        </p:spPr>
        <p:txBody>
          <a:bodyPr>
            <a:prstTxWarp prst="textNoShape">
              <a:avLst/>
            </a:prstTxWarp>
          </a:bodyPr>
          <a:lstStyle/>
          <a:p>
            <a:pPr eaLnBrk="0" fontAlgn="base" hangingPunct="0">
              <a:spcBef>
                <a:spcPct val="0"/>
              </a:spcBef>
              <a:spcAft>
                <a:spcPct val="0"/>
              </a:spcAft>
              <a:defRPr/>
            </a:pPr>
            <a:endParaRPr lang="en-US" sz="1200">
              <a:solidFill>
                <a:srgbClr val="000000"/>
              </a:solidFill>
              <a:latin typeface="Comic Sans MS" charset="0"/>
              <a:ea typeface="ＭＳ Ｐゴシック" charset="-128"/>
              <a:cs typeface="ＭＳ Ｐゴシック" charset="-128"/>
            </a:endParaRPr>
          </a:p>
        </p:txBody>
      </p:sp>
      <p:sp>
        <p:nvSpPr>
          <p:cNvPr id="109571"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extLst>
      <p:ext uri="{BB962C8B-B14F-4D97-AF65-F5344CB8AC3E}">
        <p14:creationId xmlns:p14="http://schemas.microsoft.com/office/powerpoint/2010/main" val="327830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E1ABA9-CE2E-4B34-AB30-B632A409880B}"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E1ABA9-CE2E-4B34-AB30-B632A409880B}" type="datetimeFigureOut">
              <a:rPr lang="en-US" smtClean="0"/>
              <a:pPr/>
              <a:t>1/19/2021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E1ABA9-CE2E-4B34-AB30-B632A409880B}" type="datetimeFigureOut">
              <a:rPr lang="en-US" smtClean="0"/>
              <a:pPr/>
              <a:t>1/19/2021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1ABA9-CE2E-4B34-AB30-B632A409880B}" type="datetimeFigureOut">
              <a:rPr lang="en-US" smtClean="0"/>
              <a:pPr/>
              <a:t>1/19/2021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1ABA9-CE2E-4B34-AB30-B632A409880B}"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1ABA9-CE2E-4B34-AB30-B632A409880B}" type="datetimeFigureOut">
              <a:rPr lang="en-US" smtClean="0"/>
              <a:pPr/>
              <a:t>1/19/2021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E1ABA9-CE2E-4B34-AB30-B632A409880B}" type="datetimeFigureOut">
              <a:rPr lang="en-US" smtClean="0"/>
              <a:pPr/>
              <a:t>1/19/2021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B70F6-6077-4F37-840D-F83EE527E036}" type="slidenum">
              <a:rPr lang="en-US" smtClean="0"/>
              <a:pPr/>
              <a:t>‹#›</a:t>
            </a:fld>
            <a:endParaRPr lang="en-US"/>
          </a:p>
        </p:txBody>
      </p:sp>
      <p:pic>
        <p:nvPicPr>
          <p:cNvPr id="10" name="Picture 9" descr="pennginering.pd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744" y="6329749"/>
            <a:ext cx="1155700" cy="4290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7239000" y="6553200"/>
            <a:ext cx="1905000" cy="30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pPr eaLnBrk="0" fontAlgn="base" hangingPunct="0">
              <a:spcBef>
                <a:spcPct val="0"/>
              </a:spcBef>
              <a:spcAft>
                <a:spcPct val="0"/>
              </a:spcAft>
            </a:pPr>
            <a:fld id="{76E1A646-01DB-F84C-B8AA-664EBFD38CE7}" type="slidenum">
              <a:rPr lang="en-US">
                <a:solidFill>
                  <a:srgbClr val="000000"/>
                </a:solidFill>
                <a:latin typeface="Times New Roman" charset="0"/>
                <a:ea typeface="ＭＳ Ｐゴシック" charset="0"/>
              </a:rPr>
              <a:pPr eaLnBrk="0" fontAlgn="base" hangingPunct="0">
                <a:spcBef>
                  <a:spcPct val="0"/>
                </a:spcBef>
                <a:spcAft>
                  <a:spcPct val="0"/>
                </a:spcAft>
              </a:pPr>
              <a:t>‹#›</a:t>
            </a:fld>
            <a:endParaRPr lang="en-US">
              <a:solidFill>
                <a:srgbClr val="000000"/>
              </a:solidFill>
              <a:latin typeface="Times New Roman" charset="0"/>
              <a:ea typeface="ＭＳ Ｐゴシック" charset="0"/>
            </a:endParaRPr>
          </a:p>
        </p:txBody>
      </p:sp>
      <p:pic>
        <p:nvPicPr>
          <p:cNvPr id="7" name="Picture 6" descr="pennginering.pdf"/>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4744" y="6329749"/>
            <a:ext cx="1155700" cy="429010"/>
          </a:xfrm>
          <a:prstGeom prst="rect">
            <a:avLst/>
          </a:prstGeom>
        </p:spPr>
      </p:pic>
    </p:spTree>
    <p:extLst>
      <p:ext uri="{BB962C8B-B14F-4D97-AF65-F5344CB8AC3E}">
        <p14:creationId xmlns:p14="http://schemas.microsoft.com/office/powerpoint/2010/main" val="3606325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Times New Roman" charset="0"/>
          <a:ea typeface="ＭＳ Ｐゴシック" charset="0"/>
        </a:defRPr>
      </a:lvl2pPr>
      <a:lvl3pPr algn="ctr" rtl="0" eaLnBrk="0" fontAlgn="base" hangingPunct="0">
        <a:spcBef>
          <a:spcPct val="0"/>
        </a:spcBef>
        <a:spcAft>
          <a:spcPct val="0"/>
        </a:spcAft>
        <a:defRPr sz="4000" b="1">
          <a:solidFill>
            <a:schemeClr val="tx2"/>
          </a:solidFill>
          <a:latin typeface="Times New Roman" charset="0"/>
          <a:ea typeface="ＭＳ Ｐゴシック" charset="0"/>
        </a:defRPr>
      </a:lvl3pPr>
      <a:lvl4pPr algn="ctr" rtl="0" eaLnBrk="0" fontAlgn="base" hangingPunct="0">
        <a:spcBef>
          <a:spcPct val="0"/>
        </a:spcBef>
        <a:spcAft>
          <a:spcPct val="0"/>
        </a:spcAft>
        <a:defRPr sz="4000" b="1">
          <a:solidFill>
            <a:schemeClr val="tx2"/>
          </a:solidFill>
          <a:latin typeface="Times New Roman" charset="0"/>
          <a:ea typeface="ＭＳ Ｐゴシック" charset="0"/>
        </a:defRPr>
      </a:lvl4pPr>
      <a:lvl5pPr algn="ctr" rtl="0" eaLnBrk="0" fontAlgn="base" hangingPunct="0">
        <a:spcBef>
          <a:spcPct val="0"/>
        </a:spcBef>
        <a:spcAft>
          <a:spcPct val="0"/>
        </a:spcAft>
        <a:defRPr sz="4000" b="1">
          <a:solidFill>
            <a:schemeClr val="tx2"/>
          </a:solidFill>
          <a:latin typeface="Times New Roman" charset="0"/>
          <a:ea typeface="ＭＳ Ｐゴシック" charset="0"/>
        </a:defRPr>
      </a:lvl5pPr>
      <a:lvl6pPr marL="457200" algn="ctr" rtl="0" eaLnBrk="0" fontAlgn="base" hangingPunct="0">
        <a:spcBef>
          <a:spcPct val="0"/>
        </a:spcBef>
        <a:spcAft>
          <a:spcPct val="0"/>
        </a:spcAft>
        <a:defRPr sz="4000" b="1">
          <a:solidFill>
            <a:schemeClr val="tx2"/>
          </a:solidFill>
          <a:latin typeface="Times New Roman" charset="0"/>
          <a:ea typeface="ＭＳ Ｐゴシック" charset="0"/>
        </a:defRPr>
      </a:lvl6pPr>
      <a:lvl7pPr marL="914400" algn="ctr" rtl="0" eaLnBrk="0" fontAlgn="base" hangingPunct="0">
        <a:spcBef>
          <a:spcPct val="0"/>
        </a:spcBef>
        <a:spcAft>
          <a:spcPct val="0"/>
        </a:spcAft>
        <a:defRPr sz="4000" b="1">
          <a:solidFill>
            <a:schemeClr val="tx2"/>
          </a:solidFill>
          <a:latin typeface="Times New Roman" charset="0"/>
          <a:ea typeface="ＭＳ Ｐゴシック" charset="0"/>
        </a:defRPr>
      </a:lvl7pPr>
      <a:lvl8pPr marL="1371600" algn="ctr" rtl="0" eaLnBrk="0" fontAlgn="base" hangingPunct="0">
        <a:spcBef>
          <a:spcPct val="0"/>
        </a:spcBef>
        <a:spcAft>
          <a:spcPct val="0"/>
        </a:spcAft>
        <a:defRPr sz="4000" b="1">
          <a:solidFill>
            <a:schemeClr val="tx2"/>
          </a:solidFill>
          <a:latin typeface="Times New Roman" charset="0"/>
          <a:ea typeface="ＭＳ Ｐゴシック" charset="0"/>
        </a:defRPr>
      </a:lvl8pPr>
      <a:lvl9pPr marL="1828800" algn="ctr" rtl="0" eaLnBrk="0" fontAlgn="base" hangingPunct="0">
        <a:spcBef>
          <a:spcPct val="0"/>
        </a:spcBef>
        <a:spcAft>
          <a:spcPct val="0"/>
        </a:spcAft>
        <a:defRPr sz="4000" b="1">
          <a:solidFill>
            <a:schemeClr val="tx2"/>
          </a:solidFill>
          <a:latin typeface="Times New Roman" charset="0"/>
          <a:ea typeface="ＭＳ Ｐゴシック" charset="0"/>
        </a:defRPr>
      </a:lvl9pPr>
    </p:titleStyle>
    <p:bodyStyle>
      <a:lvl1pPr marL="225425" indent="-225425" algn="l" rtl="0" eaLnBrk="0" fontAlgn="base" hangingPunct="0">
        <a:spcBef>
          <a:spcPct val="20000"/>
        </a:spcBef>
        <a:spcAft>
          <a:spcPct val="0"/>
        </a:spcAft>
        <a:buChar char="•"/>
        <a:defRPr sz="2400">
          <a:solidFill>
            <a:schemeClr val="tx1"/>
          </a:solidFill>
          <a:latin typeface="+mn-lt"/>
          <a:ea typeface="+mn-ea"/>
          <a:cs typeface="+mn-cs"/>
        </a:defRPr>
      </a:lvl1pPr>
      <a:lvl2pPr marL="566738" indent="-227013" algn="l" rtl="0" eaLnBrk="0" fontAlgn="base" hangingPunct="0">
        <a:spcBef>
          <a:spcPct val="20000"/>
        </a:spcBef>
        <a:spcAft>
          <a:spcPct val="0"/>
        </a:spcAft>
        <a:buChar char="–"/>
        <a:defRPr sz="2000">
          <a:solidFill>
            <a:schemeClr val="tx1"/>
          </a:solidFill>
          <a:latin typeface="+mn-lt"/>
          <a:ea typeface="+mn-ea"/>
        </a:defRPr>
      </a:lvl2pPr>
      <a:lvl3pPr marL="914400" indent="-233363" algn="l" rtl="0" eaLnBrk="0" fontAlgn="base" hangingPunct="0">
        <a:spcBef>
          <a:spcPct val="20000"/>
        </a:spcBef>
        <a:spcAft>
          <a:spcPct val="0"/>
        </a:spcAft>
        <a:buChar char="•"/>
        <a:defRPr>
          <a:solidFill>
            <a:schemeClr val="tx1"/>
          </a:solidFill>
          <a:latin typeface="+mn-lt"/>
          <a:ea typeface="+mn-ea"/>
        </a:defRPr>
      </a:lvl3pPr>
      <a:lvl4pPr marL="1254125" indent="-225425" algn="l" rtl="0" eaLnBrk="0" fontAlgn="base" hangingPunct="0">
        <a:spcBef>
          <a:spcPct val="20000"/>
        </a:spcBef>
        <a:spcAft>
          <a:spcPct val="0"/>
        </a:spcAft>
        <a:buChar char="–"/>
        <a:defRPr sz="1600">
          <a:solidFill>
            <a:schemeClr val="tx1"/>
          </a:solidFill>
          <a:latin typeface="+mn-lt"/>
          <a:ea typeface="+mn-ea"/>
        </a:defRPr>
      </a:lvl4pPr>
      <a:lvl5pPr marL="1601788" indent="-233363" algn="l" rtl="0" eaLnBrk="0" fontAlgn="base" hangingPunct="0">
        <a:spcBef>
          <a:spcPct val="20000"/>
        </a:spcBef>
        <a:spcAft>
          <a:spcPct val="0"/>
        </a:spcAft>
        <a:buChar char="»"/>
        <a:defRPr sz="1600">
          <a:solidFill>
            <a:schemeClr val="tx1"/>
          </a:solidFill>
          <a:latin typeface="+mn-lt"/>
          <a:ea typeface="+mn-ea"/>
        </a:defRPr>
      </a:lvl5pPr>
      <a:lvl6pPr marL="2058988" indent="-233363" algn="l" rtl="0" eaLnBrk="0" fontAlgn="base" hangingPunct="0">
        <a:spcBef>
          <a:spcPct val="20000"/>
        </a:spcBef>
        <a:spcAft>
          <a:spcPct val="0"/>
        </a:spcAft>
        <a:buChar char="»"/>
        <a:defRPr sz="1600">
          <a:solidFill>
            <a:schemeClr val="tx1"/>
          </a:solidFill>
          <a:latin typeface="+mn-lt"/>
          <a:ea typeface="+mn-ea"/>
        </a:defRPr>
      </a:lvl6pPr>
      <a:lvl7pPr marL="2516188" indent="-233363" algn="l" rtl="0" eaLnBrk="0" fontAlgn="base" hangingPunct="0">
        <a:spcBef>
          <a:spcPct val="20000"/>
        </a:spcBef>
        <a:spcAft>
          <a:spcPct val="0"/>
        </a:spcAft>
        <a:buChar char="»"/>
        <a:defRPr sz="1600">
          <a:solidFill>
            <a:schemeClr val="tx1"/>
          </a:solidFill>
          <a:latin typeface="+mn-lt"/>
          <a:ea typeface="+mn-ea"/>
        </a:defRPr>
      </a:lvl7pPr>
      <a:lvl8pPr marL="2973388" indent="-233363" algn="l" rtl="0" eaLnBrk="0" fontAlgn="base" hangingPunct="0">
        <a:spcBef>
          <a:spcPct val="20000"/>
        </a:spcBef>
        <a:spcAft>
          <a:spcPct val="0"/>
        </a:spcAft>
        <a:buChar char="»"/>
        <a:defRPr sz="1600">
          <a:solidFill>
            <a:schemeClr val="tx1"/>
          </a:solidFill>
          <a:latin typeface="+mn-lt"/>
          <a:ea typeface="+mn-ea"/>
        </a:defRPr>
      </a:lvl8pPr>
      <a:lvl9pPr marL="3430588" indent="-233363" algn="l" rtl="0" eaLnBrk="0" fontAlgn="base" hangingPunct="0">
        <a:spcBef>
          <a:spcPct val="20000"/>
        </a:spcBef>
        <a:spcAft>
          <a:spcPct val="0"/>
        </a:spcAft>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52400"/>
            <a:ext cx="91440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7764" name="Rectangle 4"/>
          <p:cNvSpPr>
            <a:spLocks noGrp="1" noChangeArrowheads="1"/>
          </p:cNvSpPr>
          <p:nvPr>
            <p:ph type="sldNum" sz="quarter" idx="4"/>
          </p:nvPr>
        </p:nvSpPr>
        <p:spPr bwMode="auto">
          <a:xfrm>
            <a:off x="7239000" y="66294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kumimoji="1" sz="800"/>
            </a:lvl1pPr>
          </a:lstStyle>
          <a:p>
            <a:pPr eaLnBrk="0" fontAlgn="base" hangingPunct="0">
              <a:spcBef>
                <a:spcPct val="0"/>
              </a:spcBef>
              <a:spcAft>
                <a:spcPct val="0"/>
              </a:spcAft>
              <a:defRPr/>
            </a:pPr>
            <a:fld id="{39EBFD9F-D5A7-D441-B96E-E7AA078D5E0F}" type="slidenum">
              <a:rPr lang="en-US">
                <a:solidFill>
                  <a:srgbClr val="000000"/>
                </a:solidFill>
                <a:latin typeface="Comic Sans MS" charset="0"/>
                <a:ea typeface="ＭＳ Ｐゴシック" charset="-128"/>
                <a:cs typeface="ＭＳ Ｐゴシック" charset="-128"/>
              </a:rPr>
              <a:pPr eaLnBrk="0" fontAlgn="base" hangingPunct="0">
                <a:spcBef>
                  <a:spcPct val="0"/>
                </a:spcBef>
                <a:spcAft>
                  <a:spcPct val="0"/>
                </a:spcAft>
                <a:defRPr/>
              </a:pPr>
              <a:t>‹#›</a:t>
            </a:fld>
            <a:endParaRPr lang="en-US" sz="1400">
              <a:solidFill>
                <a:srgbClr val="000000"/>
              </a:solidFill>
              <a:latin typeface="Comic Sans MS" charset="0"/>
              <a:ea typeface="ＭＳ Ｐゴシック" charset="-128"/>
              <a:cs typeface="ＭＳ Ｐゴシック" charset="-128"/>
            </a:endParaRPr>
          </a:p>
        </p:txBody>
      </p:sp>
      <p:pic>
        <p:nvPicPr>
          <p:cNvPr id="8" name="Picture 7" descr="pennginering.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744" y="6329749"/>
            <a:ext cx="1155700" cy="429010"/>
          </a:xfrm>
          <a:prstGeom prst="rect">
            <a:avLst/>
          </a:prstGeom>
        </p:spPr>
      </p:pic>
    </p:spTree>
    <p:extLst>
      <p:ext uri="{BB962C8B-B14F-4D97-AF65-F5344CB8AC3E}">
        <p14:creationId xmlns:p14="http://schemas.microsoft.com/office/powerpoint/2010/main" val="19286481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rtl="0" eaLnBrk="0" fontAlgn="base" hangingPunct="0">
        <a:lnSpc>
          <a:spcPct val="70000"/>
        </a:lnSpc>
        <a:spcBef>
          <a:spcPct val="0"/>
        </a:spcBef>
        <a:spcAft>
          <a:spcPct val="0"/>
        </a:spcAft>
        <a:defRPr kumimoji="1" sz="2000">
          <a:solidFill>
            <a:schemeClr val="hlink"/>
          </a:solidFill>
          <a:latin typeface="+mj-lt"/>
          <a:ea typeface="ＭＳ Ｐゴシック" charset="-128"/>
          <a:cs typeface="ＭＳ Ｐゴシック" charset="-128"/>
        </a:defRPr>
      </a:lvl1pPr>
      <a:lvl2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2pPr>
      <a:lvl3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3pPr>
      <a:lvl4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4pPr>
      <a:lvl5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4.xml"/><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igiconomist.net/ethereum-energy-consumption"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e-flux.com/journal/87/169043/this-is-a-story-about-nerds-and-cops-predpol-and-algorithmic-polic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upenn.zoom.us/j/91762588691"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hyperlink" Target="https://ohq.io/" TargetMode="External"/><Relationship Id="rId4" Type="http://schemas.openxmlformats.org/officeDocument/2006/relationships/hyperlink" Target="mailto:sharry@seas.upenn.edu"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codio.com/p/join-course?token=normal-spain" TargetMode="External"/><Relationship Id="rId2" Type="http://schemas.openxmlformats.org/officeDocument/2006/relationships/hyperlink" Target="https://piazza.com/class/kjj89ke54dloh" TargetMode="External"/><Relationship Id="rId1" Type="http://schemas.openxmlformats.org/officeDocument/2006/relationships/slideLayout" Target="../slideLayouts/slideLayout26.xml"/><Relationship Id="rId4" Type="http://schemas.openxmlformats.org/officeDocument/2006/relationships/hyperlink" Target="https://join.slack.com/t/cis11021sp/shared_invite/zt-l24fmous-EXaEjOLzbpMxdvCXwiWn8w"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p:cNvPicPr>
            <a:picLocks noChangeAspect="1" noChangeArrowheads="1"/>
          </p:cNvPicPr>
          <p:nvPr/>
        </p:nvPicPr>
        <p:blipFill>
          <a:blip r:embed="rId3"/>
          <a:stretch>
            <a:fillRect/>
          </a:stretch>
        </p:blipFill>
        <p:spPr bwMode="auto">
          <a:xfrm>
            <a:off x="0" y="2118224"/>
            <a:ext cx="5084047" cy="4815976"/>
          </a:xfrm>
          <a:prstGeom prst="rect">
            <a:avLst/>
          </a:prstGeom>
          <a:noFill/>
          <a:ln w="9525">
            <a:noFill/>
            <a:miter lim="800000"/>
            <a:headEnd/>
            <a:tailEnd/>
          </a:ln>
          <a:effectLst/>
        </p:spPr>
      </p:pic>
      <p:pic>
        <p:nvPicPr>
          <p:cNvPr id="9" name="Picture 8"/>
          <p:cNvPicPr>
            <a:picLocks noChangeAspect="1" noChangeArrowheads="1"/>
          </p:cNvPicPr>
          <p:nvPr/>
        </p:nvPicPr>
        <p:blipFill>
          <a:blip r:embed="rId4" cstate="print"/>
          <a:srcRect/>
          <a:stretch>
            <a:fillRect/>
          </a:stretch>
        </p:blipFill>
        <p:spPr bwMode="auto">
          <a:xfrm>
            <a:off x="5410200" y="1"/>
            <a:ext cx="3733800" cy="4219899"/>
          </a:xfrm>
          <a:prstGeom prst="rect">
            <a:avLst/>
          </a:prstGeom>
          <a:noFill/>
          <a:ln w="9525">
            <a:noFill/>
            <a:miter lim="800000"/>
            <a:headEnd/>
            <a:tailEnd/>
          </a:ln>
        </p:spPr>
      </p:pic>
      <p:sp>
        <p:nvSpPr>
          <p:cNvPr id="7" name="Rectangle 6"/>
          <p:cNvSpPr/>
          <p:nvPr/>
        </p:nvSpPr>
        <p:spPr>
          <a:xfrm>
            <a:off x="1981200" y="1981200"/>
            <a:ext cx="3962400" cy="1447800"/>
          </a:xfrm>
          <a:prstGeom prst="rect">
            <a:avLst/>
          </a:prstGeom>
          <a:solidFill>
            <a:srgbClr val="FFFFFF">
              <a:alpha val="5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804007" y="957037"/>
            <a:ext cx="5535986" cy="2643413"/>
          </a:xfrm>
        </p:spPr>
        <p:txBody>
          <a:bodyPr>
            <a:normAutofit fontScale="90000"/>
          </a:bodyPr>
          <a:lstStyle/>
          <a:p>
            <a:r>
              <a:rPr lang="en-US" sz="6000" b="1" dirty="0"/>
              <a:t>CIS 110</a:t>
            </a:r>
            <a:br>
              <a:rPr lang="en-US" sz="1600" b="1" dirty="0"/>
            </a:br>
            <a:br>
              <a:rPr lang="en-US" sz="1600" b="1" dirty="0"/>
            </a:br>
            <a:r>
              <a:rPr lang="en-US" b="1" dirty="0"/>
              <a:t>Introduction to Computer Programming</a:t>
            </a:r>
          </a:p>
        </p:txBody>
      </p:sp>
      <p:sp>
        <p:nvSpPr>
          <p:cNvPr id="3" name="Subtitle 2"/>
          <p:cNvSpPr>
            <a:spLocks noGrp="1"/>
          </p:cNvSpPr>
          <p:nvPr>
            <p:ph type="subTitle" idx="1"/>
          </p:nvPr>
        </p:nvSpPr>
        <p:spPr>
          <a:xfrm>
            <a:off x="1371600" y="3886200"/>
            <a:ext cx="6400800" cy="1752600"/>
          </a:xfrm>
        </p:spPr>
        <p:txBody>
          <a:bodyPr/>
          <a:lstStyle/>
          <a:p>
            <a:r>
              <a:rPr lang="en-US" dirty="0">
                <a:solidFill>
                  <a:schemeClr val="tx1"/>
                </a:solidFill>
              </a:rPr>
              <a:t>Harry Smith</a:t>
            </a:r>
          </a:p>
        </p:txBody>
      </p:sp>
      <p:sp>
        <p:nvSpPr>
          <p:cNvPr id="6" name="Rectangle 5"/>
          <p:cNvSpPr/>
          <p:nvPr/>
        </p:nvSpPr>
        <p:spPr>
          <a:xfrm>
            <a:off x="3051093" y="5692141"/>
            <a:ext cx="3041818" cy="584776"/>
          </a:xfrm>
          <a:prstGeom prst="rect">
            <a:avLst/>
          </a:prstGeom>
        </p:spPr>
        <p:txBody>
          <a:bodyPr wrap="none">
            <a:spAutoFit/>
          </a:bodyPr>
          <a:lstStyle/>
          <a:p>
            <a:pPr algn="ctr" eaLnBrk="0" fontAlgn="base" hangingPunct="0">
              <a:spcBef>
                <a:spcPct val="0"/>
              </a:spcBef>
              <a:spcAft>
                <a:spcPct val="0"/>
              </a:spcAft>
            </a:pPr>
            <a:r>
              <a:rPr lang="en-US" sz="3200" dirty="0">
                <a:ea typeface="ＭＳ Ｐゴシック" charset="-128"/>
                <a:cs typeface="ＭＳ Ｐゴシック" charset="-128"/>
              </a:rPr>
              <a:t>www.cis110.com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8600" y="0"/>
            <a:ext cx="7772400" cy="1143000"/>
          </a:xfrm>
        </p:spPr>
        <p:txBody>
          <a:bodyPr/>
          <a:lstStyle/>
          <a:p>
            <a:r>
              <a:rPr lang="en-US"/>
              <a:t>Chinook</a:t>
            </a:r>
          </a:p>
        </p:txBody>
      </p:sp>
      <p:sp>
        <p:nvSpPr>
          <p:cNvPr id="82947" name="Rectangle 3"/>
          <p:cNvSpPr>
            <a:spLocks noGrp="1" noChangeArrowheads="1"/>
          </p:cNvSpPr>
          <p:nvPr>
            <p:ph type="body" idx="1"/>
          </p:nvPr>
        </p:nvSpPr>
        <p:spPr>
          <a:xfrm>
            <a:off x="228600" y="1143000"/>
            <a:ext cx="6172200" cy="5105400"/>
          </a:xfrm>
        </p:spPr>
        <p:txBody>
          <a:bodyPr/>
          <a:lstStyle/>
          <a:p>
            <a:r>
              <a:rPr lang="en-US" sz="2000" dirty="0"/>
              <a:t>Chinook is the World Man-Machine Checkers Champion, developed by researchers at the University of Alberta.</a:t>
            </a:r>
          </a:p>
          <a:p>
            <a:r>
              <a:rPr lang="en-US" sz="2000" dirty="0"/>
              <a:t>It earned this title by competing in human tournaments, winning the right to play for the (human) world championship, and eventually defeating the best players in the world. </a:t>
            </a:r>
          </a:p>
          <a:p>
            <a:r>
              <a:rPr lang="en-US" sz="2000" dirty="0"/>
              <a:t>Visit http://</a:t>
            </a:r>
            <a:r>
              <a:rPr lang="en-US" sz="2000" dirty="0" err="1"/>
              <a:t>www.cs.ualberta.ca</a:t>
            </a:r>
            <a:r>
              <a:rPr lang="en-US" sz="2000" dirty="0"/>
              <a:t>/~chinook/  to play a version of Chinook over the Internet.</a:t>
            </a:r>
          </a:p>
          <a:p>
            <a:r>
              <a:rPr lang="en-US" sz="2000" dirty="0"/>
              <a:t>The developers have fully analyzed the game of checkers and have the complete game tree for it.</a:t>
            </a:r>
          </a:p>
          <a:p>
            <a:pPr lvl="1"/>
            <a:r>
              <a:rPr lang="en-US" sz="1800" dirty="0"/>
              <a:t>Perfect play on both sides results in a tie.</a:t>
            </a:r>
          </a:p>
          <a:p>
            <a:r>
              <a:rPr lang="en-US" sz="2000" dirty="0"/>
              <a:t>“One Jump Ahead: Challenging Human Supremacy in Checkers” Jonathan Schaeffer, University of Alberta  (496 pages, Springer. $34.95, 1998). </a:t>
            </a:r>
          </a:p>
        </p:txBody>
      </p:sp>
      <p:pic>
        <p:nvPicPr>
          <p:cNvPr id="82948" name="Picture 4" descr="OJA"/>
          <p:cNvPicPr>
            <a:picLocks noChangeAspect="1" noChangeArrowheads="1"/>
          </p:cNvPicPr>
          <p:nvPr/>
        </p:nvPicPr>
        <p:blipFill>
          <a:blip r:embed="rId3"/>
          <a:srcRect/>
          <a:stretch>
            <a:fillRect/>
          </a:stretch>
        </p:blipFill>
        <p:spPr bwMode="auto">
          <a:xfrm>
            <a:off x="6281738" y="2819400"/>
            <a:ext cx="2625725" cy="3781425"/>
          </a:xfrm>
          <a:prstGeom prst="rect">
            <a:avLst/>
          </a:prstGeom>
          <a:noFill/>
        </p:spPr>
      </p:pic>
      <p:pic>
        <p:nvPicPr>
          <p:cNvPr id="82949" name="Picture 5" descr="setforpl"/>
          <p:cNvPicPr>
            <a:picLocks noChangeAspect="1" noChangeArrowheads="1"/>
          </p:cNvPicPr>
          <p:nvPr/>
        </p:nvPicPr>
        <p:blipFill>
          <a:blip r:embed="rId4"/>
          <a:srcRect/>
          <a:stretch>
            <a:fillRect/>
          </a:stretch>
        </p:blipFill>
        <p:spPr bwMode="auto">
          <a:xfrm>
            <a:off x="6553200" y="228600"/>
            <a:ext cx="1862138" cy="2286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20892" y="932177"/>
            <a:ext cx="3601676" cy="3006050"/>
          </a:xfrm>
          <a:prstGeom prst="rect">
            <a:avLst/>
          </a:prstGeom>
        </p:spPr>
      </p:pic>
      <p:sp>
        <p:nvSpPr>
          <p:cNvPr id="2" name="Title 1"/>
          <p:cNvSpPr>
            <a:spLocks noGrp="1"/>
          </p:cNvSpPr>
          <p:nvPr>
            <p:ph type="title"/>
          </p:nvPr>
        </p:nvSpPr>
        <p:spPr>
          <a:xfrm>
            <a:off x="685800" y="0"/>
            <a:ext cx="7772400" cy="1143000"/>
          </a:xfrm>
        </p:spPr>
        <p:txBody>
          <a:bodyPr/>
          <a:lstStyle/>
          <a:p>
            <a:r>
              <a:rPr lang="en-US" dirty="0">
                <a:solidFill>
                  <a:schemeClr val="tx1"/>
                </a:solidFill>
              </a:rPr>
              <a:t>Autonomous Cars</a:t>
            </a:r>
          </a:p>
        </p:txBody>
      </p:sp>
      <p:pic>
        <p:nvPicPr>
          <p:cNvPr id="7" name="Picture 6"/>
          <p:cNvPicPr>
            <a:picLocks noChangeAspect="1"/>
          </p:cNvPicPr>
          <p:nvPr/>
        </p:nvPicPr>
        <p:blipFill>
          <a:blip r:embed="rId3"/>
          <a:stretch>
            <a:fillRect/>
          </a:stretch>
        </p:blipFill>
        <p:spPr>
          <a:xfrm>
            <a:off x="668649" y="1100952"/>
            <a:ext cx="3827151" cy="2508910"/>
          </a:xfrm>
          <a:prstGeom prst="rect">
            <a:avLst/>
          </a:prstGeom>
        </p:spPr>
      </p:pic>
      <p:pic>
        <p:nvPicPr>
          <p:cNvPr id="10" name="Picture 9"/>
          <p:cNvPicPr>
            <a:picLocks noChangeAspect="1"/>
          </p:cNvPicPr>
          <p:nvPr/>
        </p:nvPicPr>
        <p:blipFill>
          <a:blip r:embed="rId4"/>
          <a:stretch>
            <a:fillRect/>
          </a:stretch>
        </p:blipFill>
        <p:spPr>
          <a:xfrm>
            <a:off x="5141258" y="3844365"/>
            <a:ext cx="3166034" cy="2798839"/>
          </a:xfrm>
          <a:prstGeom prst="rect">
            <a:avLst/>
          </a:prstGeom>
          <a:ln>
            <a:solidFill>
              <a:srgbClr val="000000"/>
            </a:solidFill>
          </a:ln>
        </p:spPr>
      </p:pic>
      <p:pic>
        <p:nvPicPr>
          <p:cNvPr id="3076" name="Picture 4" descr="http://www.autonews.com/apps/pbcsi.dll/storyimage/CA/20150103/OEM06/301059928/AR/0/AR-301059928.jpg&amp;MaxW=700&amp;cci_ts=201501041014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91" y="3894075"/>
            <a:ext cx="3824143" cy="229448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5609040" y="4032088"/>
            <a:ext cx="2424125" cy="369332"/>
          </a:xfrm>
          <a:prstGeom prst="rect">
            <a:avLst/>
          </a:prstGeom>
          <a:solidFill>
            <a:schemeClr val="bg1"/>
          </a:solidFill>
        </p:spPr>
        <p:txBody>
          <a:bodyPr wrap="none" rtlCol="0">
            <a:spAutoFit/>
          </a:bodyPr>
          <a:lstStyle/>
          <a:p>
            <a:r>
              <a:rPr lang="en-US" dirty="0">
                <a:solidFill>
                  <a:srgbClr val="FF0000"/>
                </a:solidFill>
              </a:rPr>
              <a:t>Penn’s </a:t>
            </a:r>
            <a:r>
              <a:rPr lang="en-US">
                <a:solidFill>
                  <a:srgbClr val="FF0000"/>
                </a:solidFill>
              </a:rPr>
              <a:t>Autonomous Car</a:t>
            </a:r>
            <a:endParaRPr lang="en-US" dirty="0">
              <a:solidFill>
                <a:srgbClr val="FF0000"/>
              </a:solidFill>
              <a:sym typeface="Wingdings"/>
            </a:endParaRPr>
          </a:p>
        </p:txBody>
      </p:sp>
      <p:sp>
        <p:nvSpPr>
          <p:cNvPr id="6" name="TextBox 5"/>
          <p:cNvSpPr txBox="1"/>
          <p:nvPr/>
        </p:nvSpPr>
        <p:spPr>
          <a:xfrm>
            <a:off x="6859446" y="2913488"/>
            <a:ext cx="1173719" cy="369332"/>
          </a:xfrm>
          <a:prstGeom prst="rect">
            <a:avLst/>
          </a:prstGeom>
          <a:noFill/>
        </p:spPr>
        <p:txBody>
          <a:bodyPr wrap="none" rtlCol="0">
            <a:spAutoFit/>
          </a:bodyPr>
          <a:lstStyle/>
          <a:p>
            <a:r>
              <a:rPr lang="en-US"/>
              <a:t>As of 2016</a:t>
            </a:r>
          </a:p>
        </p:txBody>
      </p:sp>
    </p:spTree>
    <p:extLst>
      <p:ext uri="{BB962C8B-B14F-4D97-AF65-F5344CB8AC3E}">
        <p14:creationId xmlns:p14="http://schemas.microsoft.com/office/powerpoint/2010/main" val="233669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685800" y="152400"/>
            <a:ext cx="7772400" cy="838200"/>
          </a:xfrm>
        </p:spPr>
        <p:txBody>
          <a:bodyPr/>
          <a:lstStyle/>
          <a:p>
            <a:r>
              <a:rPr lang="en-US" dirty="0"/>
              <a:t>2011 Jeopardy!</a:t>
            </a:r>
          </a:p>
        </p:txBody>
      </p:sp>
      <p:sp>
        <p:nvSpPr>
          <p:cNvPr id="161800" name="Rectangle 8"/>
          <p:cNvSpPr>
            <a:spLocks noGrp="1" noChangeArrowheads="1"/>
          </p:cNvSpPr>
          <p:nvPr>
            <p:ph type="body" sz="half" idx="1"/>
          </p:nvPr>
        </p:nvSpPr>
        <p:spPr>
          <a:xfrm>
            <a:off x="227183" y="4559107"/>
            <a:ext cx="8587951" cy="2920410"/>
          </a:xfrm>
        </p:spPr>
        <p:txBody>
          <a:bodyPr/>
          <a:lstStyle/>
          <a:p>
            <a:r>
              <a:rPr lang="en-US" dirty="0"/>
              <a:t>In February 2011, IBM Watson bested Brad </a:t>
            </a:r>
            <a:r>
              <a:rPr lang="en-US" dirty="0" err="1"/>
              <a:t>Rutter</a:t>
            </a:r>
            <a:r>
              <a:rPr lang="en-US" dirty="0"/>
              <a:t> (biggest all-time money winner) and Ken Jennings (longest winning streak)</a:t>
            </a:r>
          </a:p>
          <a:p>
            <a:r>
              <a:rPr lang="en-US" dirty="0"/>
              <a:t>IBM is currently applying Watson’s technology to medical diagnosis and legal research</a:t>
            </a:r>
          </a:p>
        </p:txBody>
      </p:sp>
      <p:pic>
        <p:nvPicPr>
          <p:cNvPr id="3" name="Picture 2"/>
          <p:cNvPicPr>
            <a:picLocks noChangeAspect="1"/>
          </p:cNvPicPr>
          <p:nvPr/>
        </p:nvPicPr>
        <p:blipFill rotWithShape="1">
          <a:blip r:embed="rId3"/>
          <a:srcRect t="4161" b="10075"/>
          <a:stretch/>
        </p:blipFill>
        <p:spPr>
          <a:xfrm>
            <a:off x="1481787" y="990600"/>
            <a:ext cx="6174437" cy="3265535"/>
          </a:xfrm>
          <a:prstGeom prst="rect">
            <a:avLst/>
          </a:prstGeom>
        </p:spPr>
      </p:pic>
    </p:spTree>
    <p:extLst>
      <p:ext uri="{BB962C8B-B14F-4D97-AF65-F5344CB8AC3E}">
        <p14:creationId xmlns:p14="http://schemas.microsoft.com/office/powerpoint/2010/main" val="2141058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958"/>
            <a:ext cx="7772400" cy="744042"/>
          </a:xfrm>
        </p:spPr>
        <p:txBody>
          <a:bodyPr/>
          <a:lstStyle/>
          <a:p>
            <a:r>
              <a:rPr lang="en-US" dirty="0"/>
              <a:t>Robot Soccer</a:t>
            </a:r>
          </a:p>
        </p:txBody>
      </p:sp>
      <p:pic>
        <p:nvPicPr>
          <p:cNvPr id="6" name="Picture 5"/>
          <p:cNvPicPr>
            <a:picLocks noChangeAspect="1"/>
          </p:cNvPicPr>
          <p:nvPr/>
        </p:nvPicPr>
        <p:blipFill rotWithShape="1">
          <a:blip r:embed="rId2"/>
          <a:srcRect l="4642" r="10063"/>
          <a:stretch/>
        </p:blipFill>
        <p:spPr>
          <a:xfrm>
            <a:off x="228600" y="838200"/>
            <a:ext cx="5147480" cy="4495800"/>
          </a:xfrm>
          <a:prstGeom prst="rect">
            <a:avLst/>
          </a:prstGeom>
          <a:ln>
            <a:solidFill>
              <a:srgbClr val="000000"/>
            </a:solidFill>
          </a:ln>
        </p:spPr>
      </p:pic>
      <p:sp>
        <p:nvSpPr>
          <p:cNvPr id="10" name="TextBox 9"/>
          <p:cNvSpPr txBox="1"/>
          <p:nvPr/>
        </p:nvSpPr>
        <p:spPr>
          <a:xfrm>
            <a:off x="6207110" y="5668603"/>
            <a:ext cx="1997061" cy="544765"/>
          </a:xfrm>
          <a:prstGeom prst="rect">
            <a:avLst/>
          </a:prstGeom>
          <a:noFill/>
        </p:spPr>
        <p:txBody>
          <a:bodyPr wrap="none" rtlCol="0">
            <a:spAutoFit/>
          </a:bodyPr>
          <a:lstStyle/>
          <a:p>
            <a:pPr algn="ctr">
              <a:lnSpc>
                <a:spcPct val="80000"/>
              </a:lnSpc>
            </a:pPr>
            <a:r>
              <a:rPr lang="en-US" dirty="0" err="1"/>
              <a:t>UPennalizers</a:t>
            </a:r>
            <a:r>
              <a:rPr lang="en-US" dirty="0"/>
              <a:t> </a:t>
            </a:r>
          </a:p>
          <a:p>
            <a:pPr algn="ctr">
              <a:lnSpc>
                <a:spcPct val="80000"/>
              </a:lnSpc>
            </a:pPr>
            <a:r>
              <a:rPr lang="en-US" dirty="0"/>
              <a:t>Robot Soccer Team</a:t>
            </a:r>
          </a:p>
        </p:txBody>
      </p:sp>
      <p:pic>
        <p:nvPicPr>
          <p:cNvPr id="11" name="Picture 10"/>
          <p:cNvPicPr>
            <a:picLocks noChangeAspect="1"/>
          </p:cNvPicPr>
          <p:nvPr/>
        </p:nvPicPr>
        <p:blipFill>
          <a:blip r:embed="rId3"/>
          <a:stretch>
            <a:fillRect/>
          </a:stretch>
        </p:blipFill>
        <p:spPr>
          <a:xfrm>
            <a:off x="5486400" y="838200"/>
            <a:ext cx="3505200" cy="2197100"/>
          </a:xfrm>
          <a:prstGeom prst="rect">
            <a:avLst/>
          </a:prstGeom>
          <a:noFill/>
          <a:ln>
            <a:solidFill>
              <a:srgbClr val="000000"/>
            </a:solidFill>
          </a:ln>
        </p:spPr>
      </p:pic>
      <p:sp>
        <p:nvSpPr>
          <p:cNvPr id="14" name="TextBox 13"/>
          <p:cNvSpPr txBox="1"/>
          <p:nvPr/>
        </p:nvSpPr>
        <p:spPr>
          <a:xfrm>
            <a:off x="5486400" y="2667000"/>
            <a:ext cx="1441420" cy="369332"/>
          </a:xfrm>
          <a:prstGeom prst="rect">
            <a:avLst/>
          </a:prstGeom>
          <a:noFill/>
        </p:spPr>
        <p:txBody>
          <a:bodyPr wrap="none" rtlCol="0">
            <a:spAutoFit/>
          </a:bodyPr>
          <a:lstStyle/>
          <a:p>
            <a:r>
              <a:rPr lang="en-US" b="1" dirty="0" err="1"/>
              <a:t>Aibo</a:t>
            </a:r>
            <a:r>
              <a:rPr lang="en-US" b="1" dirty="0"/>
              <a:t> League</a:t>
            </a:r>
          </a:p>
        </p:txBody>
      </p:sp>
      <p:pic>
        <p:nvPicPr>
          <p:cNvPr id="2050" name="Picture 2" descr="http://www.upenn.edu/pennnews/sites/default/files/imagecache/large_news_photo/news/images/hires/robocup%20team%202014%20Interi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065" y="3161701"/>
            <a:ext cx="2685870" cy="23327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9531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697"/>
            <a:ext cx="8229600" cy="1143000"/>
          </a:xfrm>
        </p:spPr>
        <p:txBody>
          <a:bodyPr/>
          <a:lstStyle/>
          <a:p>
            <a:r>
              <a:rPr lang="en-US" dirty="0"/>
              <a:t>Areas in Computer Science</a:t>
            </a:r>
          </a:p>
        </p:txBody>
      </p:sp>
      <p:grpSp>
        <p:nvGrpSpPr>
          <p:cNvPr id="30" name="Group 29"/>
          <p:cNvGrpSpPr/>
          <p:nvPr/>
        </p:nvGrpSpPr>
        <p:grpSpPr>
          <a:xfrm>
            <a:off x="5257800" y="1737658"/>
            <a:ext cx="1828800" cy="2297951"/>
            <a:chOff x="3657600" y="1588248"/>
            <a:chExt cx="1828800" cy="2297951"/>
          </a:xfrm>
        </p:grpSpPr>
        <p:sp>
          <p:nvSpPr>
            <p:cNvPr id="7" name="TextBox 6"/>
            <p:cNvSpPr txBox="1"/>
            <p:nvPr/>
          </p:nvSpPr>
          <p:spPr>
            <a:xfrm>
              <a:off x="3657600" y="2971799"/>
              <a:ext cx="1828800" cy="914400"/>
            </a:xfrm>
            <a:prstGeom prst="rect">
              <a:avLst/>
            </a:prstGeom>
            <a:noFill/>
          </p:spPr>
          <p:txBody>
            <a:bodyPr wrap="none" rtlCol="0">
              <a:noAutofit/>
            </a:bodyPr>
            <a:lstStyle/>
            <a:p>
              <a:pPr algn="ctr"/>
              <a:r>
                <a:rPr lang="en-US" dirty="0"/>
                <a:t>Computer</a:t>
              </a:r>
            </a:p>
            <a:p>
              <a:pPr algn="ctr"/>
              <a:r>
                <a:rPr lang="en-US" dirty="0"/>
                <a:t>Graphics</a:t>
              </a:r>
            </a:p>
          </p:txBody>
        </p:sp>
        <p:pic>
          <p:nvPicPr>
            <p:cNvPr id="17" name="Picture 16"/>
            <p:cNvPicPr>
              <a:picLocks noChangeAspect="1"/>
            </p:cNvPicPr>
            <p:nvPr/>
          </p:nvPicPr>
          <p:blipFill>
            <a:blip r:embed="rId2"/>
            <a:stretch>
              <a:fillRect/>
            </a:stretch>
          </p:blipFill>
          <p:spPr>
            <a:xfrm>
              <a:off x="3810000" y="1588248"/>
              <a:ext cx="1398113" cy="1295400"/>
            </a:xfrm>
            <a:prstGeom prst="rect">
              <a:avLst/>
            </a:prstGeom>
          </p:spPr>
        </p:pic>
      </p:grpSp>
      <p:grpSp>
        <p:nvGrpSpPr>
          <p:cNvPr id="31" name="Group 30"/>
          <p:cNvGrpSpPr/>
          <p:nvPr/>
        </p:nvGrpSpPr>
        <p:grpSpPr>
          <a:xfrm>
            <a:off x="7010400" y="1760817"/>
            <a:ext cx="1828800" cy="2274792"/>
            <a:chOff x="5410200" y="1611407"/>
            <a:chExt cx="1828800" cy="2274792"/>
          </a:xfrm>
        </p:grpSpPr>
        <p:sp>
          <p:nvSpPr>
            <p:cNvPr id="8" name="TextBox 7"/>
            <p:cNvSpPr txBox="1"/>
            <p:nvPr/>
          </p:nvSpPr>
          <p:spPr>
            <a:xfrm>
              <a:off x="5410200" y="2971799"/>
              <a:ext cx="1828800" cy="914400"/>
            </a:xfrm>
            <a:prstGeom prst="rect">
              <a:avLst/>
            </a:prstGeom>
            <a:noFill/>
          </p:spPr>
          <p:txBody>
            <a:bodyPr wrap="none" rtlCol="0">
              <a:noAutofit/>
            </a:bodyPr>
            <a:lstStyle/>
            <a:p>
              <a:pPr algn="ctr"/>
              <a:r>
                <a:rPr lang="en-US" dirty="0"/>
                <a:t>Computer</a:t>
              </a:r>
            </a:p>
            <a:p>
              <a:pPr algn="ctr"/>
              <a:r>
                <a:rPr lang="en-US" dirty="0"/>
                <a:t>Vision</a:t>
              </a:r>
            </a:p>
          </p:txBody>
        </p:sp>
        <p:pic>
          <p:nvPicPr>
            <p:cNvPr id="18" name="Picture 17"/>
            <p:cNvPicPr>
              <a:picLocks noChangeAspect="1"/>
            </p:cNvPicPr>
            <p:nvPr/>
          </p:nvPicPr>
          <p:blipFill>
            <a:blip r:embed="rId3"/>
            <a:stretch>
              <a:fillRect/>
            </a:stretch>
          </p:blipFill>
          <p:spPr>
            <a:xfrm>
              <a:off x="5564116" y="1611407"/>
              <a:ext cx="1522484" cy="1219200"/>
            </a:xfrm>
            <a:prstGeom prst="rect">
              <a:avLst/>
            </a:prstGeom>
          </p:spPr>
        </p:pic>
      </p:grpSp>
      <p:grpSp>
        <p:nvGrpSpPr>
          <p:cNvPr id="3" name="Group 2"/>
          <p:cNvGrpSpPr/>
          <p:nvPr/>
        </p:nvGrpSpPr>
        <p:grpSpPr>
          <a:xfrm>
            <a:off x="5449207" y="4484116"/>
            <a:ext cx="1828800" cy="2221483"/>
            <a:chOff x="152400" y="4484116"/>
            <a:chExt cx="1828800" cy="2221483"/>
          </a:xfrm>
        </p:grpSpPr>
        <p:sp>
          <p:nvSpPr>
            <p:cNvPr id="10" name="TextBox 9"/>
            <p:cNvSpPr txBox="1"/>
            <p:nvPr/>
          </p:nvSpPr>
          <p:spPr>
            <a:xfrm>
              <a:off x="152400" y="5791199"/>
              <a:ext cx="1828800" cy="914400"/>
            </a:xfrm>
            <a:prstGeom prst="rect">
              <a:avLst/>
            </a:prstGeom>
            <a:noFill/>
          </p:spPr>
          <p:txBody>
            <a:bodyPr wrap="none" rtlCol="0">
              <a:noAutofit/>
            </a:bodyPr>
            <a:lstStyle/>
            <a:p>
              <a:pPr algn="ctr"/>
              <a:r>
                <a:rPr lang="en-US" dirty="0"/>
                <a:t>Computer</a:t>
              </a:r>
            </a:p>
            <a:p>
              <a:pPr algn="ctr"/>
              <a:r>
                <a:rPr lang="en-US" dirty="0"/>
                <a:t>Security</a:t>
              </a:r>
            </a:p>
          </p:txBody>
        </p:sp>
        <p:pic>
          <p:nvPicPr>
            <p:cNvPr id="20" name="Picture 19"/>
            <p:cNvPicPr>
              <a:picLocks noChangeAspect="1"/>
            </p:cNvPicPr>
            <p:nvPr/>
          </p:nvPicPr>
          <p:blipFill>
            <a:blip r:embed="rId4"/>
            <a:stretch>
              <a:fillRect/>
            </a:stretch>
          </p:blipFill>
          <p:spPr>
            <a:xfrm>
              <a:off x="228600" y="4484116"/>
              <a:ext cx="1676400" cy="1115568"/>
            </a:xfrm>
            <a:prstGeom prst="rect">
              <a:avLst/>
            </a:prstGeom>
          </p:spPr>
        </p:pic>
      </p:grpSp>
      <p:grpSp>
        <p:nvGrpSpPr>
          <p:cNvPr id="4" name="Group 3"/>
          <p:cNvGrpSpPr/>
          <p:nvPr/>
        </p:nvGrpSpPr>
        <p:grpSpPr>
          <a:xfrm>
            <a:off x="162856" y="1600450"/>
            <a:ext cx="1828800" cy="2438399"/>
            <a:chOff x="1905000" y="4267200"/>
            <a:chExt cx="1828800" cy="2438399"/>
          </a:xfrm>
        </p:grpSpPr>
        <p:sp>
          <p:nvSpPr>
            <p:cNvPr id="11" name="TextBox 10"/>
            <p:cNvSpPr txBox="1"/>
            <p:nvPr/>
          </p:nvSpPr>
          <p:spPr>
            <a:xfrm>
              <a:off x="1905000" y="5791199"/>
              <a:ext cx="1828800" cy="914400"/>
            </a:xfrm>
            <a:prstGeom prst="rect">
              <a:avLst/>
            </a:prstGeom>
            <a:noFill/>
          </p:spPr>
          <p:txBody>
            <a:bodyPr wrap="none" rtlCol="0">
              <a:noAutofit/>
            </a:bodyPr>
            <a:lstStyle/>
            <a:p>
              <a:pPr algn="ctr"/>
              <a:r>
                <a:rPr lang="en-US" dirty="0"/>
                <a:t>Artificial</a:t>
              </a:r>
            </a:p>
            <a:p>
              <a:pPr algn="ctr"/>
              <a:r>
                <a:rPr lang="en-US" dirty="0"/>
                <a:t>Intelligence</a:t>
              </a:r>
            </a:p>
          </p:txBody>
        </p:sp>
        <p:pic>
          <p:nvPicPr>
            <p:cNvPr id="21" name="Picture 20"/>
            <p:cNvPicPr>
              <a:picLocks noChangeAspect="1"/>
            </p:cNvPicPr>
            <p:nvPr/>
          </p:nvPicPr>
          <p:blipFill>
            <a:blip r:embed="rId5"/>
            <a:stretch>
              <a:fillRect/>
            </a:stretch>
          </p:blipFill>
          <p:spPr>
            <a:xfrm>
              <a:off x="2209800" y="4267200"/>
              <a:ext cx="1355984" cy="1549400"/>
            </a:xfrm>
            <a:prstGeom prst="rect">
              <a:avLst/>
            </a:prstGeom>
          </p:spPr>
        </p:pic>
      </p:grpSp>
      <p:grpSp>
        <p:nvGrpSpPr>
          <p:cNvPr id="25" name="Group 24"/>
          <p:cNvGrpSpPr/>
          <p:nvPr/>
        </p:nvGrpSpPr>
        <p:grpSpPr>
          <a:xfrm>
            <a:off x="1676400" y="1581400"/>
            <a:ext cx="1828800" cy="2457450"/>
            <a:chOff x="3657600" y="4248150"/>
            <a:chExt cx="1828800" cy="2457450"/>
          </a:xfrm>
        </p:grpSpPr>
        <p:sp>
          <p:nvSpPr>
            <p:cNvPr id="12" name="TextBox 11"/>
            <p:cNvSpPr txBox="1"/>
            <p:nvPr/>
          </p:nvSpPr>
          <p:spPr>
            <a:xfrm>
              <a:off x="3657600" y="5791200"/>
              <a:ext cx="1828800" cy="914400"/>
            </a:xfrm>
            <a:prstGeom prst="rect">
              <a:avLst/>
            </a:prstGeom>
            <a:noFill/>
          </p:spPr>
          <p:txBody>
            <a:bodyPr wrap="none" rtlCol="0">
              <a:noAutofit/>
            </a:bodyPr>
            <a:lstStyle/>
            <a:p>
              <a:pPr algn="ctr"/>
              <a:r>
                <a:rPr lang="en-US" dirty="0"/>
                <a:t>Robotics</a:t>
              </a:r>
            </a:p>
          </p:txBody>
        </p:sp>
        <p:pic>
          <p:nvPicPr>
            <p:cNvPr id="22" name="Picture 21"/>
            <p:cNvPicPr>
              <a:picLocks noChangeAspect="1"/>
            </p:cNvPicPr>
            <p:nvPr/>
          </p:nvPicPr>
          <p:blipFill>
            <a:blip r:embed="rId6"/>
            <a:stretch>
              <a:fillRect/>
            </a:stretch>
          </p:blipFill>
          <p:spPr>
            <a:xfrm>
              <a:off x="3778250" y="4248150"/>
              <a:ext cx="1587500" cy="1587500"/>
            </a:xfrm>
            <a:prstGeom prst="rect">
              <a:avLst/>
            </a:prstGeom>
          </p:spPr>
        </p:pic>
      </p:grpSp>
      <p:grpSp>
        <p:nvGrpSpPr>
          <p:cNvPr id="26" name="Group 25"/>
          <p:cNvGrpSpPr/>
          <p:nvPr/>
        </p:nvGrpSpPr>
        <p:grpSpPr>
          <a:xfrm>
            <a:off x="3429000" y="1752279"/>
            <a:ext cx="1828800" cy="2286570"/>
            <a:chOff x="5410200" y="4419029"/>
            <a:chExt cx="1828800" cy="2286570"/>
          </a:xfrm>
        </p:grpSpPr>
        <p:sp>
          <p:nvSpPr>
            <p:cNvPr id="13" name="TextBox 12"/>
            <p:cNvSpPr txBox="1"/>
            <p:nvPr/>
          </p:nvSpPr>
          <p:spPr>
            <a:xfrm>
              <a:off x="5410200" y="5791199"/>
              <a:ext cx="1828800" cy="914400"/>
            </a:xfrm>
            <a:prstGeom prst="rect">
              <a:avLst/>
            </a:prstGeom>
            <a:noFill/>
          </p:spPr>
          <p:txBody>
            <a:bodyPr wrap="none" rtlCol="0">
              <a:noAutofit/>
            </a:bodyPr>
            <a:lstStyle/>
            <a:p>
              <a:pPr algn="ctr"/>
              <a:r>
                <a:rPr lang="en-US" dirty="0"/>
                <a:t>Human-Computer</a:t>
              </a:r>
            </a:p>
            <a:p>
              <a:pPr algn="ctr"/>
              <a:r>
                <a:rPr lang="en-US" dirty="0"/>
                <a:t>Interaction</a:t>
              </a:r>
            </a:p>
          </p:txBody>
        </p:sp>
        <p:pic>
          <p:nvPicPr>
            <p:cNvPr id="23" name="Picture 22"/>
            <p:cNvPicPr>
              <a:picLocks noChangeAspect="1"/>
            </p:cNvPicPr>
            <p:nvPr/>
          </p:nvPicPr>
          <p:blipFill>
            <a:blip r:embed="rId7"/>
            <a:stretch>
              <a:fillRect/>
            </a:stretch>
          </p:blipFill>
          <p:spPr>
            <a:xfrm>
              <a:off x="5410200" y="4419029"/>
              <a:ext cx="1752600" cy="1245742"/>
            </a:xfrm>
            <a:prstGeom prst="rect">
              <a:avLst/>
            </a:prstGeom>
          </p:spPr>
        </p:pic>
      </p:grpSp>
      <p:grpSp>
        <p:nvGrpSpPr>
          <p:cNvPr id="27" name="Group 26"/>
          <p:cNvGrpSpPr/>
          <p:nvPr/>
        </p:nvGrpSpPr>
        <p:grpSpPr>
          <a:xfrm>
            <a:off x="7103037" y="4483100"/>
            <a:ext cx="1828800" cy="2222499"/>
            <a:chOff x="7162801" y="4483100"/>
            <a:chExt cx="1828800" cy="2222499"/>
          </a:xfrm>
        </p:grpSpPr>
        <p:sp>
          <p:nvSpPr>
            <p:cNvPr id="14" name="TextBox 13"/>
            <p:cNvSpPr txBox="1"/>
            <p:nvPr/>
          </p:nvSpPr>
          <p:spPr>
            <a:xfrm>
              <a:off x="7162801" y="5791199"/>
              <a:ext cx="1828800" cy="914400"/>
            </a:xfrm>
            <a:prstGeom prst="rect">
              <a:avLst/>
            </a:prstGeom>
            <a:noFill/>
          </p:spPr>
          <p:txBody>
            <a:bodyPr wrap="none" rtlCol="0">
              <a:noAutofit/>
            </a:bodyPr>
            <a:lstStyle/>
            <a:p>
              <a:pPr algn="ctr"/>
              <a:r>
                <a:rPr lang="en-US" dirty="0"/>
                <a:t>Ubiquitous</a:t>
              </a:r>
            </a:p>
            <a:p>
              <a:pPr algn="ctr"/>
              <a:r>
                <a:rPr lang="en-US" dirty="0"/>
                <a:t>Computing</a:t>
              </a:r>
            </a:p>
          </p:txBody>
        </p:sp>
        <p:pic>
          <p:nvPicPr>
            <p:cNvPr id="24" name="Picture 23"/>
            <p:cNvPicPr>
              <a:picLocks noChangeAspect="1"/>
            </p:cNvPicPr>
            <p:nvPr/>
          </p:nvPicPr>
          <p:blipFill>
            <a:blip r:embed="rId8"/>
            <a:stretch>
              <a:fillRect/>
            </a:stretch>
          </p:blipFill>
          <p:spPr>
            <a:xfrm>
              <a:off x="7412476" y="4483100"/>
              <a:ext cx="1426724" cy="1117600"/>
            </a:xfrm>
            <a:prstGeom prst="rect">
              <a:avLst/>
            </a:prstGeom>
          </p:spPr>
        </p:pic>
      </p:grpSp>
      <p:grpSp>
        <p:nvGrpSpPr>
          <p:cNvPr id="34" name="Group 33"/>
          <p:cNvGrpSpPr/>
          <p:nvPr/>
        </p:nvGrpSpPr>
        <p:grpSpPr>
          <a:xfrm>
            <a:off x="97121" y="4598659"/>
            <a:ext cx="1828800" cy="2095500"/>
            <a:chOff x="152400" y="1790699"/>
            <a:chExt cx="1828800" cy="2095500"/>
          </a:xfrm>
        </p:grpSpPr>
        <p:sp>
          <p:nvSpPr>
            <p:cNvPr id="35" name="TextBox 34"/>
            <p:cNvSpPr txBox="1"/>
            <p:nvPr/>
          </p:nvSpPr>
          <p:spPr>
            <a:xfrm>
              <a:off x="152400" y="2971799"/>
              <a:ext cx="1828800" cy="914400"/>
            </a:xfrm>
            <a:prstGeom prst="rect">
              <a:avLst/>
            </a:prstGeom>
            <a:noFill/>
          </p:spPr>
          <p:txBody>
            <a:bodyPr wrap="none" rtlCol="0">
              <a:noAutofit/>
            </a:bodyPr>
            <a:lstStyle/>
            <a:p>
              <a:pPr algn="ctr"/>
              <a:r>
                <a:rPr lang="en-US" dirty="0"/>
                <a:t>Operating</a:t>
              </a:r>
            </a:p>
            <a:p>
              <a:pPr algn="ctr"/>
              <a:r>
                <a:rPr lang="en-US" dirty="0"/>
                <a:t>Systems</a:t>
              </a:r>
            </a:p>
          </p:txBody>
        </p:sp>
        <p:pic>
          <p:nvPicPr>
            <p:cNvPr id="36" name="Picture 35"/>
            <p:cNvPicPr>
              <a:picLocks noChangeAspect="1"/>
            </p:cNvPicPr>
            <p:nvPr/>
          </p:nvPicPr>
          <p:blipFill>
            <a:blip r:embed="rId9"/>
            <a:stretch>
              <a:fillRect/>
            </a:stretch>
          </p:blipFill>
          <p:spPr>
            <a:xfrm>
              <a:off x="457200" y="1790699"/>
              <a:ext cx="1219200" cy="1219200"/>
            </a:xfrm>
            <a:prstGeom prst="rect">
              <a:avLst/>
            </a:prstGeom>
          </p:spPr>
        </p:pic>
      </p:grpSp>
      <p:grpSp>
        <p:nvGrpSpPr>
          <p:cNvPr id="37" name="Group 36"/>
          <p:cNvGrpSpPr/>
          <p:nvPr/>
        </p:nvGrpSpPr>
        <p:grpSpPr>
          <a:xfrm>
            <a:off x="1775016" y="4646909"/>
            <a:ext cx="1828800" cy="2047250"/>
            <a:chOff x="1905000" y="1838949"/>
            <a:chExt cx="1828800" cy="2047250"/>
          </a:xfrm>
        </p:grpSpPr>
        <p:sp>
          <p:nvSpPr>
            <p:cNvPr id="38" name="TextBox 37"/>
            <p:cNvSpPr txBox="1"/>
            <p:nvPr/>
          </p:nvSpPr>
          <p:spPr>
            <a:xfrm>
              <a:off x="1905000" y="2971799"/>
              <a:ext cx="1828800" cy="914400"/>
            </a:xfrm>
            <a:prstGeom prst="rect">
              <a:avLst/>
            </a:prstGeom>
            <a:noFill/>
          </p:spPr>
          <p:txBody>
            <a:bodyPr wrap="none" rtlCol="0">
              <a:noAutofit/>
            </a:bodyPr>
            <a:lstStyle/>
            <a:p>
              <a:pPr algn="ctr"/>
              <a:r>
                <a:rPr lang="en-US" dirty="0"/>
                <a:t>Computer</a:t>
              </a:r>
            </a:p>
            <a:p>
              <a:pPr algn="ctr"/>
              <a:r>
                <a:rPr lang="en-US" dirty="0"/>
                <a:t>Networking</a:t>
              </a:r>
            </a:p>
          </p:txBody>
        </p:sp>
        <p:pic>
          <p:nvPicPr>
            <p:cNvPr id="39" name="Picture 38"/>
            <p:cNvPicPr>
              <a:picLocks noChangeAspect="1"/>
            </p:cNvPicPr>
            <p:nvPr/>
          </p:nvPicPr>
          <p:blipFill>
            <a:blip r:embed="rId10"/>
            <a:stretch>
              <a:fillRect/>
            </a:stretch>
          </p:blipFill>
          <p:spPr>
            <a:xfrm>
              <a:off x="2082538" y="1838949"/>
              <a:ext cx="1498862" cy="1122700"/>
            </a:xfrm>
            <a:prstGeom prst="rect">
              <a:avLst/>
            </a:prstGeom>
          </p:spPr>
        </p:pic>
      </p:grpSp>
      <p:grpSp>
        <p:nvGrpSpPr>
          <p:cNvPr id="40" name="Group 39"/>
          <p:cNvGrpSpPr/>
          <p:nvPr/>
        </p:nvGrpSpPr>
        <p:grpSpPr>
          <a:xfrm>
            <a:off x="3581400" y="4485344"/>
            <a:ext cx="1828800" cy="2208816"/>
            <a:chOff x="7162801" y="1677384"/>
            <a:chExt cx="1828800" cy="2208816"/>
          </a:xfrm>
        </p:grpSpPr>
        <p:sp>
          <p:nvSpPr>
            <p:cNvPr id="41" name="TextBox 40"/>
            <p:cNvSpPr txBox="1"/>
            <p:nvPr/>
          </p:nvSpPr>
          <p:spPr>
            <a:xfrm>
              <a:off x="7162801" y="2971800"/>
              <a:ext cx="1828800" cy="914400"/>
            </a:xfrm>
            <a:prstGeom prst="rect">
              <a:avLst/>
            </a:prstGeom>
            <a:noFill/>
          </p:spPr>
          <p:txBody>
            <a:bodyPr wrap="none" rtlCol="0">
              <a:noAutofit/>
            </a:bodyPr>
            <a:lstStyle/>
            <a:p>
              <a:pPr algn="ctr"/>
              <a:r>
                <a:rPr lang="en-US" dirty="0"/>
                <a:t>Databases</a:t>
              </a:r>
            </a:p>
          </p:txBody>
        </p:sp>
        <p:pic>
          <p:nvPicPr>
            <p:cNvPr id="42" name="Picture 41"/>
            <p:cNvPicPr>
              <a:picLocks noChangeAspect="1"/>
            </p:cNvPicPr>
            <p:nvPr/>
          </p:nvPicPr>
          <p:blipFill>
            <a:blip r:embed="rId11"/>
            <a:stretch>
              <a:fillRect/>
            </a:stretch>
          </p:blipFill>
          <p:spPr>
            <a:xfrm>
              <a:off x="7315200" y="1677384"/>
              <a:ext cx="1524000" cy="1236656"/>
            </a:xfrm>
            <a:prstGeom prst="rect">
              <a:avLst/>
            </a:prstGeom>
          </p:spPr>
        </p:pic>
      </p:grpSp>
    </p:spTree>
    <p:extLst>
      <p:ext uri="{BB962C8B-B14F-4D97-AF65-F5344CB8AC3E}">
        <p14:creationId xmlns:p14="http://schemas.microsoft.com/office/powerpoint/2010/main" val="192625642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1"/>
            <a:ext cx="8229600" cy="1143000"/>
          </a:xfrm>
        </p:spPr>
        <p:txBody>
          <a:bodyPr/>
          <a:lstStyle/>
          <a:p>
            <a:r>
              <a:rPr lang="en-US" dirty="0"/>
              <a:t>What is Computer Science?</a:t>
            </a:r>
          </a:p>
        </p:txBody>
      </p:sp>
      <p:sp>
        <p:nvSpPr>
          <p:cNvPr id="3" name="Content Placeholder 2"/>
          <p:cNvSpPr>
            <a:spLocks noGrp="1"/>
          </p:cNvSpPr>
          <p:nvPr>
            <p:ph idx="1"/>
          </p:nvPr>
        </p:nvSpPr>
        <p:spPr>
          <a:xfrm>
            <a:off x="457200" y="1186962"/>
            <a:ext cx="8229600" cy="4525963"/>
          </a:xfrm>
        </p:spPr>
        <p:txBody>
          <a:bodyPr/>
          <a:lstStyle/>
          <a:p>
            <a:pPr marL="0" indent="0">
              <a:buNone/>
            </a:pPr>
            <a:r>
              <a:rPr lang="en-US" dirty="0"/>
              <a:t>Computer science is the </a:t>
            </a:r>
          </a:p>
          <a:p>
            <a:pPr marL="0" indent="0">
              <a:spcBef>
                <a:spcPts val="0"/>
              </a:spcBef>
              <a:buNone/>
            </a:pPr>
            <a:r>
              <a:rPr lang="en-US" dirty="0"/>
              <a:t>study of solving problems </a:t>
            </a:r>
          </a:p>
          <a:p>
            <a:pPr marL="0" indent="0">
              <a:spcBef>
                <a:spcPts val="0"/>
              </a:spcBef>
              <a:buNone/>
            </a:pPr>
            <a:r>
              <a:rPr lang="en-US" dirty="0"/>
              <a:t>using computation</a:t>
            </a:r>
          </a:p>
          <a:p>
            <a:pPr lvl="1"/>
            <a:r>
              <a:rPr lang="en-US" sz="2400" dirty="0"/>
              <a:t>Computers are part of it,</a:t>
            </a:r>
          </a:p>
          <a:p>
            <a:pPr marL="457200" lvl="1" indent="290513">
              <a:spcBef>
                <a:spcPts val="0"/>
              </a:spcBef>
              <a:buNone/>
            </a:pPr>
            <a:r>
              <a:rPr lang="en-US" sz="2400" dirty="0"/>
              <a:t>but the emphasis is on the </a:t>
            </a:r>
          </a:p>
          <a:p>
            <a:pPr marL="457200" lvl="1" indent="290513">
              <a:spcBef>
                <a:spcPts val="0"/>
              </a:spcBef>
              <a:buNone/>
            </a:pPr>
            <a:r>
              <a:rPr lang="en-US" sz="2400" dirty="0"/>
              <a:t>problem solving aspect</a:t>
            </a:r>
          </a:p>
        </p:txBody>
      </p:sp>
      <p:sp>
        <p:nvSpPr>
          <p:cNvPr id="4" name="TextBox 3"/>
          <p:cNvSpPr txBox="1"/>
          <p:nvPr/>
        </p:nvSpPr>
        <p:spPr>
          <a:xfrm>
            <a:off x="609600" y="4699590"/>
            <a:ext cx="8763000" cy="1676400"/>
          </a:xfrm>
          <a:prstGeom prst="rect">
            <a:avLst/>
          </a:prstGeom>
          <a:noFill/>
        </p:spPr>
        <p:txBody>
          <a:bodyPr wrap="square" numCol="3" rtlCol="0">
            <a:noAutofit/>
          </a:bodyPr>
          <a:lstStyle/>
          <a:p>
            <a:r>
              <a:rPr lang="en-US" sz="2000" dirty="0"/>
              <a:t>Mathematics</a:t>
            </a:r>
          </a:p>
          <a:p>
            <a:r>
              <a:rPr lang="en-US" sz="2000" dirty="0"/>
              <a:t>Biology (bioinformatics)</a:t>
            </a:r>
          </a:p>
          <a:p>
            <a:r>
              <a:rPr lang="en-US" sz="2000" dirty="0"/>
              <a:t>Chemistry</a:t>
            </a:r>
          </a:p>
          <a:p>
            <a:r>
              <a:rPr lang="en-US" sz="2000" dirty="0"/>
              <a:t>Physics</a:t>
            </a:r>
          </a:p>
          <a:p>
            <a:r>
              <a:rPr lang="en-US" sz="2000" dirty="0"/>
              <a:t>Geology</a:t>
            </a:r>
          </a:p>
          <a:p>
            <a:r>
              <a:rPr lang="en-US" sz="2000" dirty="0"/>
              <a:t>Geoscience</a:t>
            </a:r>
          </a:p>
          <a:p>
            <a:r>
              <a:rPr lang="en-US" sz="2000" dirty="0"/>
              <a:t>Archeology</a:t>
            </a:r>
          </a:p>
          <a:p>
            <a:r>
              <a:rPr lang="en-US" sz="2000" dirty="0"/>
              <a:t>Psychology</a:t>
            </a:r>
          </a:p>
          <a:p>
            <a:r>
              <a:rPr lang="en-US" sz="2000" dirty="0"/>
              <a:t>Sociology</a:t>
            </a:r>
          </a:p>
          <a:p>
            <a:r>
              <a:rPr lang="en-US" sz="2000" dirty="0"/>
              <a:t>Cognitive Science</a:t>
            </a:r>
          </a:p>
          <a:p>
            <a:r>
              <a:rPr lang="en-US" sz="2000" dirty="0"/>
              <a:t>Medicine/Surgery</a:t>
            </a:r>
          </a:p>
          <a:p>
            <a:r>
              <a:rPr lang="en-US" sz="2000" dirty="0"/>
              <a:t>Engineering</a:t>
            </a:r>
          </a:p>
          <a:p>
            <a:r>
              <a:rPr lang="en-US" sz="2000" dirty="0"/>
              <a:t>Linguistics</a:t>
            </a:r>
          </a:p>
          <a:p>
            <a:r>
              <a:rPr lang="en-US" sz="2000" dirty="0"/>
              <a:t>Art</a:t>
            </a:r>
          </a:p>
          <a:p>
            <a:r>
              <a:rPr lang="en-US" sz="2000" dirty="0"/>
              <a:t>…</a:t>
            </a:r>
          </a:p>
        </p:txBody>
      </p:sp>
      <p:sp>
        <p:nvSpPr>
          <p:cNvPr id="5" name="Content Placeholder 2"/>
          <p:cNvSpPr txBox="1">
            <a:spLocks/>
          </p:cNvSpPr>
          <p:nvPr/>
        </p:nvSpPr>
        <p:spPr>
          <a:xfrm>
            <a:off x="457200" y="4155731"/>
            <a:ext cx="8229600" cy="7425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Computer scientists work across disciplines:</a:t>
            </a:r>
          </a:p>
          <a:p>
            <a:pPr marL="0" indent="0">
              <a:buFont typeface="Arial"/>
              <a:buNone/>
            </a:pPr>
            <a:endParaRPr lang="en-US" dirty="0"/>
          </a:p>
        </p:txBody>
      </p:sp>
      <p:pic>
        <p:nvPicPr>
          <p:cNvPr id="6" name="Picture 5"/>
          <p:cNvPicPr>
            <a:picLocks noChangeAspect="1"/>
          </p:cNvPicPr>
          <p:nvPr/>
        </p:nvPicPr>
        <p:blipFill>
          <a:blip r:embed="rId2"/>
          <a:stretch>
            <a:fillRect/>
          </a:stretch>
        </p:blipFill>
        <p:spPr>
          <a:xfrm>
            <a:off x="5109883" y="1276370"/>
            <a:ext cx="3576917" cy="2679435"/>
          </a:xfrm>
          <a:prstGeom prst="rect">
            <a:avLst/>
          </a:prstGeom>
        </p:spPr>
      </p:pic>
    </p:spTree>
    <p:extLst>
      <p:ext uri="{BB962C8B-B14F-4D97-AF65-F5344CB8AC3E}">
        <p14:creationId xmlns:p14="http://schemas.microsoft.com/office/powerpoint/2010/main" val="3981614246"/>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xmlns:p14="http://schemas.microsoft.com/office/powerpoint/2010/main" spd="slow" advTm="17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1696244" y="2895600"/>
            <a:ext cx="5751513" cy="769938"/>
          </a:xfrm>
          <a:prstGeom prst="rect">
            <a:avLst/>
          </a:prstGeom>
          <a:noFill/>
          <a:ln w="9525">
            <a:noFill/>
            <a:miter lim="800000"/>
            <a:headEnd/>
            <a:tailEnd/>
          </a:ln>
        </p:spPr>
        <p:txBody>
          <a:bodyPr wrap="none">
            <a:spAutoFit/>
          </a:bodyPr>
          <a:lstStyle/>
          <a:p>
            <a:r>
              <a:rPr lang="en-US" sz="4400" dirty="0">
                <a:latin typeface="Calibri" pitchFamily="34" charset="0"/>
              </a:rPr>
              <a:t>Computing is important</a:t>
            </a:r>
          </a:p>
        </p:txBody>
      </p:sp>
    </p:spTree>
    <p:extLst>
      <p:ext uri="{BB962C8B-B14F-4D97-AF65-F5344CB8AC3E}">
        <p14:creationId xmlns:p14="http://schemas.microsoft.com/office/powerpoint/2010/main" val="39266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1432" y="677335"/>
            <a:ext cx="7918780" cy="4873096"/>
          </a:xfrm>
        </p:spPr>
      </p:pic>
    </p:spTree>
    <p:extLst>
      <p:ext uri="{BB962C8B-B14F-4D97-AF65-F5344CB8AC3E}">
        <p14:creationId xmlns:p14="http://schemas.microsoft.com/office/powerpoint/2010/main" val="2597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473"/>
            <a:ext cx="8229600" cy="1143000"/>
          </a:xfrm>
        </p:spPr>
        <p:txBody>
          <a:bodyPr>
            <a:normAutofit fontScale="90000"/>
          </a:bodyPr>
          <a:lstStyle/>
          <a:p>
            <a:pPr>
              <a:lnSpc>
                <a:spcPct val="80000"/>
              </a:lnSpc>
            </a:pPr>
            <a:r>
              <a:rPr lang="en-US" dirty="0"/>
              <a:t>Computing is Consistently Ranked Among the Best Occupations</a:t>
            </a:r>
          </a:p>
        </p:txBody>
      </p:sp>
      <p:graphicFrame>
        <p:nvGraphicFramePr>
          <p:cNvPr id="28" name="Table 27"/>
          <p:cNvGraphicFramePr>
            <a:graphicFrameLocks noGrp="1"/>
          </p:cNvGraphicFramePr>
          <p:nvPr>
            <p:extLst>
              <p:ext uri="{D42A27DB-BD31-4B8C-83A1-F6EECF244321}">
                <p14:modId xmlns:p14="http://schemas.microsoft.com/office/powerpoint/2010/main" val="380370117"/>
              </p:ext>
            </p:extLst>
          </p:nvPr>
        </p:nvGraphicFramePr>
        <p:xfrm>
          <a:off x="4834421" y="1871687"/>
          <a:ext cx="3995581" cy="3017368"/>
        </p:xfrm>
        <a:graphic>
          <a:graphicData uri="http://schemas.openxmlformats.org/drawingml/2006/table">
            <a:tbl>
              <a:tblPr firstRow="1" bandRow="1">
                <a:tableStyleId>{5C22544A-7EE6-4342-B048-85BDC9FD1C3A}</a:tableStyleId>
              </a:tblPr>
              <a:tblGrid>
                <a:gridCol w="253315">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364066">
                  <a:extLst>
                    <a:ext uri="{9D8B030D-6E8A-4147-A177-3AD203B41FA5}">
                      <a16:colId xmlns:a16="http://schemas.microsoft.com/office/drawing/2014/main" val="20002"/>
                    </a:ext>
                  </a:extLst>
                </a:gridCol>
                <a:gridCol w="1803400">
                  <a:extLst>
                    <a:ext uri="{9D8B030D-6E8A-4147-A177-3AD203B41FA5}">
                      <a16:colId xmlns:a16="http://schemas.microsoft.com/office/drawing/2014/main" val="20003"/>
                    </a:ext>
                  </a:extLst>
                </a:gridCol>
              </a:tblGrid>
              <a:tr h="934003">
                <a:tc gridSpan="4">
                  <a:txBody>
                    <a:bodyPr/>
                    <a:lstStyle/>
                    <a:p>
                      <a:pPr algn="ctr"/>
                      <a:endParaRPr lang="en-US" sz="2800" dirty="0"/>
                    </a:p>
                  </a:txBody>
                  <a:tcPr marL="45720" marR="45720"/>
                </a:tc>
                <a:tc hMerge="1">
                  <a:txBody>
                    <a:bodyPr/>
                    <a:lstStyle/>
                    <a:p>
                      <a:endParaRPr lang="en-US" sz="1050" dirty="0"/>
                    </a:p>
                  </a:txBody>
                  <a:tcPr/>
                </a:tc>
                <a:tc hMerge="1">
                  <a:txBody>
                    <a:bodyPr/>
                    <a:lstStyle/>
                    <a:p>
                      <a:endParaRPr lang="en-US" sz="1050" dirty="0"/>
                    </a:p>
                  </a:txBody>
                  <a:tcPr/>
                </a:tc>
                <a:tc hMerge="1">
                  <a:txBody>
                    <a:bodyPr/>
                    <a:lstStyle/>
                    <a:p>
                      <a:endParaRPr lang="en-US" sz="1050" dirty="0"/>
                    </a:p>
                  </a:txBody>
                  <a:tcPr/>
                </a:tc>
                <a:extLst>
                  <a:ext uri="{0D108BD9-81ED-4DB2-BD59-A6C34878D82A}">
                    <a16:rowId xmlns:a16="http://schemas.microsoft.com/office/drawing/2014/main" val="10000"/>
                  </a:ext>
                </a:extLst>
              </a:tr>
              <a:tr h="389655">
                <a:tc>
                  <a:txBody>
                    <a:bodyPr/>
                    <a:lstStyle/>
                    <a:p>
                      <a:pPr algn="r"/>
                      <a:r>
                        <a:rPr lang="en-US" sz="1200" dirty="0"/>
                        <a:t>#1</a:t>
                      </a:r>
                    </a:p>
                  </a:txBody>
                  <a:tcPr marL="45720" marR="45720"/>
                </a:tc>
                <a:tc>
                  <a:txBody>
                    <a:bodyPr/>
                    <a:lstStyle/>
                    <a:p>
                      <a:r>
                        <a:rPr lang="en-US" sz="1200" dirty="0"/>
                        <a:t>Software Developer</a:t>
                      </a:r>
                    </a:p>
                  </a:txBody>
                  <a:tcPr marL="45720" marR="45720"/>
                </a:tc>
                <a:tc>
                  <a:txBody>
                    <a:bodyPr/>
                    <a:lstStyle/>
                    <a:p>
                      <a:pPr algn="r"/>
                      <a:r>
                        <a:rPr lang="en-US" sz="1200" dirty="0"/>
                        <a:t>#6</a:t>
                      </a:r>
                    </a:p>
                  </a:txBody>
                  <a:tcPr marL="45720" marR="45720"/>
                </a:tc>
                <a:tc>
                  <a:txBody>
                    <a:bodyPr/>
                    <a:lstStyle/>
                    <a:p>
                      <a:r>
                        <a:rPr lang="en-US" sz="1200" dirty="0"/>
                        <a:t>Statistician</a:t>
                      </a:r>
                    </a:p>
                  </a:txBody>
                  <a:tcPr marL="45720" marR="45720"/>
                </a:tc>
                <a:extLst>
                  <a:ext uri="{0D108BD9-81ED-4DB2-BD59-A6C34878D82A}">
                    <a16:rowId xmlns:a16="http://schemas.microsoft.com/office/drawing/2014/main" val="10001"/>
                  </a:ext>
                </a:extLst>
              </a:tr>
              <a:tr h="389655">
                <a:tc>
                  <a:txBody>
                    <a:bodyPr/>
                    <a:lstStyle/>
                    <a:p>
                      <a:pPr algn="r"/>
                      <a:r>
                        <a:rPr lang="en-US" sz="1200" dirty="0"/>
                        <a:t>#2</a:t>
                      </a:r>
                    </a:p>
                  </a:txBody>
                  <a:tcPr marL="45720" marR="45720"/>
                </a:tc>
                <a:tc>
                  <a:txBody>
                    <a:bodyPr/>
                    <a:lstStyle/>
                    <a:p>
                      <a:r>
                        <a:rPr lang="en-US" sz="1200" dirty="0"/>
                        <a:t>Dentist</a:t>
                      </a:r>
                    </a:p>
                  </a:txBody>
                  <a:tcPr marL="45720" marR="45720"/>
                </a:tc>
                <a:tc>
                  <a:txBody>
                    <a:bodyPr/>
                    <a:lstStyle/>
                    <a:p>
                      <a:pPr algn="r"/>
                      <a:r>
                        <a:rPr lang="en-US" sz="1200" dirty="0"/>
                        <a:t>#7</a:t>
                      </a:r>
                    </a:p>
                  </a:txBody>
                  <a:tcPr marL="45720" marR="45720"/>
                </a:tc>
                <a:tc>
                  <a:txBody>
                    <a:bodyPr/>
                    <a:lstStyle/>
                    <a:p>
                      <a:r>
                        <a:rPr lang="en-US" sz="1200" dirty="0"/>
                        <a:t>Pediatrician</a:t>
                      </a:r>
                    </a:p>
                  </a:txBody>
                  <a:tcPr marL="45720" marR="45720"/>
                </a:tc>
                <a:extLst>
                  <a:ext uri="{0D108BD9-81ED-4DB2-BD59-A6C34878D82A}">
                    <a16:rowId xmlns:a16="http://schemas.microsoft.com/office/drawing/2014/main" val="10002"/>
                  </a:ext>
                </a:extLst>
              </a:tr>
              <a:tr h="389655">
                <a:tc>
                  <a:txBody>
                    <a:bodyPr/>
                    <a:lstStyle/>
                    <a:p>
                      <a:pPr algn="r"/>
                      <a:r>
                        <a:rPr lang="en-US" sz="1200" dirty="0"/>
                        <a:t>#3</a:t>
                      </a:r>
                    </a:p>
                  </a:txBody>
                  <a:tcPr marL="45720" marR="45720"/>
                </a:tc>
                <a:tc>
                  <a:txBody>
                    <a:bodyPr/>
                    <a:lstStyle/>
                    <a:p>
                      <a:r>
                        <a:rPr lang="en-US" sz="1200" dirty="0"/>
                        <a:t>Physician’s Assistant</a:t>
                      </a:r>
                    </a:p>
                  </a:txBody>
                  <a:tcPr marL="45720" marR="45720"/>
                </a:tc>
                <a:tc>
                  <a:txBody>
                    <a:bodyPr/>
                    <a:lstStyle/>
                    <a:p>
                      <a:pPr algn="r"/>
                      <a:r>
                        <a:rPr lang="en-US" sz="1200" dirty="0"/>
                        <a:t>#8</a:t>
                      </a:r>
                    </a:p>
                  </a:txBody>
                  <a:tcPr marL="45720" marR="45720"/>
                </a:tc>
                <a:tc>
                  <a:txBody>
                    <a:bodyPr/>
                    <a:lstStyle/>
                    <a:p>
                      <a:r>
                        <a:rPr lang="en-US" sz="1200" dirty="0"/>
                        <a:t>Obstetrician and Gynecologist</a:t>
                      </a:r>
                    </a:p>
                  </a:txBody>
                  <a:tcPr marL="45720" marR="45720"/>
                </a:tc>
                <a:extLst>
                  <a:ext uri="{0D108BD9-81ED-4DB2-BD59-A6C34878D82A}">
                    <a16:rowId xmlns:a16="http://schemas.microsoft.com/office/drawing/2014/main" val="10003"/>
                  </a:ext>
                </a:extLst>
              </a:tr>
              <a:tr h="389655">
                <a:tc>
                  <a:txBody>
                    <a:bodyPr/>
                    <a:lstStyle/>
                    <a:p>
                      <a:pPr algn="r"/>
                      <a:r>
                        <a:rPr lang="en-US" sz="1200" dirty="0"/>
                        <a:t>#4</a:t>
                      </a:r>
                    </a:p>
                  </a:txBody>
                  <a:tcPr marL="45720" marR="45720"/>
                </a:tc>
                <a:tc>
                  <a:txBody>
                    <a:bodyPr/>
                    <a:lstStyle/>
                    <a:p>
                      <a:r>
                        <a:rPr lang="en-US" sz="1200" dirty="0"/>
                        <a:t>Nurse Practitioner</a:t>
                      </a:r>
                    </a:p>
                  </a:txBody>
                  <a:tcPr marL="45720" marR="45720"/>
                </a:tc>
                <a:tc>
                  <a:txBody>
                    <a:bodyPr/>
                    <a:lstStyle/>
                    <a:p>
                      <a:pPr algn="r"/>
                      <a:r>
                        <a:rPr lang="en-US" sz="1200" dirty="0"/>
                        <a:t>#8</a:t>
                      </a:r>
                    </a:p>
                  </a:txBody>
                  <a:tcPr marL="45720" marR="45720"/>
                </a:tc>
                <a:tc>
                  <a:txBody>
                    <a:bodyPr/>
                    <a:lstStyle/>
                    <a:p>
                      <a:r>
                        <a:rPr lang="en-US" sz="1200" dirty="0"/>
                        <a:t>Oral and Maxillofacial Surgeon</a:t>
                      </a:r>
                    </a:p>
                  </a:txBody>
                  <a:tcPr marL="45720" marR="45720"/>
                </a:tc>
                <a:extLst>
                  <a:ext uri="{0D108BD9-81ED-4DB2-BD59-A6C34878D82A}">
                    <a16:rowId xmlns:a16="http://schemas.microsoft.com/office/drawing/2014/main" val="10004"/>
                  </a:ext>
                </a:extLst>
              </a:tr>
              <a:tr h="389655">
                <a:tc>
                  <a:txBody>
                    <a:bodyPr/>
                    <a:lstStyle/>
                    <a:p>
                      <a:pPr algn="r"/>
                      <a:r>
                        <a:rPr lang="en-US" sz="1200" dirty="0"/>
                        <a:t>#5</a:t>
                      </a:r>
                    </a:p>
                  </a:txBody>
                  <a:tcPr marL="45720" marR="45720"/>
                </a:tc>
                <a:tc>
                  <a:txBody>
                    <a:bodyPr/>
                    <a:lstStyle/>
                    <a:p>
                      <a:r>
                        <a:rPr lang="en-US" sz="1200" dirty="0"/>
                        <a:t>Orthodontist</a:t>
                      </a:r>
                    </a:p>
                  </a:txBody>
                  <a:tcPr marL="45720" marR="45720"/>
                </a:tc>
                <a:tc>
                  <a:txBody>
                    <a:bodyPr/>
                    <a:lstStyle/>
                    <a:p>
                      <a:pPr algn="r"/>
                      <a:r>
                        <a:rPr lang="en-US" sz="1200" dirty="0"/>
                        <a:t>#8</a:t>
                      </a:r>
                    </a:p>
                  </a:txBody>
                  <a:tcPr marL="45720" marR="45720"/>
                </a:tc>
                <a:tc>
                  <a:txBody>
                    <a:bodyPr/>
                    <a:lstStyle/>
                    <a:p>
                      <a:r>
                        <a:rPr lang="en-US" sz="1200" dirty="0"/>
                        <a:t>Physician</a:t>
                      </a:r>
                    </a:p>
                  </a:txBody>
                  <a:tcPr marL="45720" marR="45720"/>
                </a:tc>
                <a:extLst>
                  <a:ext uri="{0D108BD9-81ED-4DB2-BD59-A6C34878D82A}">
                    <a16:rowId xmlns:a16="http://schemas.microsoft.com/office/drawing/2014/main" val="10005"/>
                  </a:ext>
                </a:extLst>
              </a:tr>
            </a:tbl>
          </a:graphicData>
        </a:graphic>
      </p:graphicFrame>
      <p:sp>
        <p:nvSpPr>
          <p:cNvPr id="41" name="TextBox 40"/>
          <p:cNvSpPr txBox="1"/>
          <p:nvPr/>
        </p:nvSpPr>
        <p:spPr>
          <a:xfrm>
            <a:off x="6375590" y="1983165"/>
            <a:ext cx="2242753" cy="695575"/>
          </a:xfrm>
          <a:prstGeom prst="rect">
            <a:avLst/>
          </a:prstGeom>
          <a:noFill/>
        </p:spPr>
        <p:txBody>
          <a:bodyPr wrap="square" rtlCol="0">
            <a:spAutoFit/>
          </a:bodyPr>
          <a:lstStyle/>
          <a:p>
            <a:pPr>
              <a:lnSpc>
                <a:spcPct val="80000"/>
              </a:lnSpc>
            </a:pPr>
            <a:r>
              <a:rPr lang="en-US" sz="2400" b="1" dirty="0">
                <a:solidFill>
                  <a:schemeClr val="bg1"/>
                </a:solidFill>
              </a:rPr>
              <a:t>The 25 Best Jobs of 2017</a:t>
            </a:r>
          </a:p>
        </p:txBody>
      </p:sp>
      <p:sp>
        <p:nvSpPr>
          <p:cNvPr id="42" name="Rectangle 41"/>
          <p:cNvSpPr/>
          <p:nvPr/>
        </p:nvSpPr>
        <p:spPr>
          <a:xfrm>
            <a:off x="4834421" y="2801027"/>
            <a:ext cx="1819647" cy="374230"/>
          </a:xfrm>
          <a:prstGeom prst="rect">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1782792" y="4863355"/>
            <a:ext cx="5193698" cy="1391763"/>
            <a:chOff x="4631267" y="5416175"/>
            <a:chExt cx="5193698" cy="1391763"/>
          </a:xfrm>
        </p:grpSpPr>
        <p:sp>
          <p:nvSpPr>
            <p:cNvPr id="48" name="TextBox 47"/>
            <p:cNvSpPr txBox="1"/>
            <p:nvPr/>
          </p:nvSpPr>
          <p:spPr>
            <a:xfrm>
              <a:off x="4631267" y="5416175"/>
              <a:ext cx="3437960" cy="1384995"/>
            </a:xfrm>
            <a:prstGeom prst="rect">
              <a:avLst/>
            </a:prstGeom>
            <a:noFill/>
          </p:spPr>
          <p:txBody>
            <a:bodyPr wrap="none" rtlCol="0">
              <a:spAutoFit/>
            </a:bodyPr>
            <a:lstStyle/>
            <a:p>
              <a:r>
                <a:rPr lang="en-US" sz="2400" dirty="0"/>
                <a:t>CS Careers Rank Highly In:</a:t>
              </a:r>
            </a:p>
            <a:p>
              <a:pPr marL="285750" indent="-285750">
                <a:buFont typeface="Arial"/>
                <a:buChar char="•"/>
              </a:pPr>
              <a:r>
                <a:rPr lang="en-US" sz="2000" dirty="0"/>
                <a:t>Job satisfaction</a:t>
              </a:r>
            </a:p>
            <a:p>
              <a:pPr marL="285750" indent="-285750">
                <a:buFont typeface="Arial"/>
                <a:buChar char="•"/>
              </a:pPr>
              <a:r>
                <a:rPr lang="en-US" sz="2000" dirty="0"/>
                <a:t>Salary</a:t>
              </a:r>
            </a:p>
            <a:p>
              <a:pPr marL="285750" indent="-285750">
                <a:buFont typeface="Arial"/>
                <a:buChar char="•"/>
              </a:pPr>
              <a:r>
                <a:rPr lang="en-US" sz="2000" dirty="0"/>
                <a:t>Work/life balance</a:t>
              </a:r>
            </a:p>
          </p:txBody>
        </p:sp>
        <p:sp>
          <p:nvSpPr>
            <p:cNvPr id="49" name="TextBox 48"/>
            <p:cNvSpPr txBox="1"/>
            <p:nvPr/>
          </p:nvSpPr>
          <p:spPr>
            <a:xfrm>
              <a:off x="7383271" y="5484499"/>
              <a:ext cx="2441694" cy="1323439"/>
            </a:xfrm>
            <a:prstGeom prst="rect">
              <a:avLst/>
            </a:prstGeom>
            <a:noFill/>
          </p:spPr>
          <p:txBody>
            <a:bodyPr wrap="none" rtlCol="0">
              <a:spAutoFit/>
            </a:bodyPr>
            <a:lstStyle/>
            <a:p>
              <a:endParaRPr lang="en-US" sz="2000" dirty="0"/>
            </a:p>
            <a:p>
              <a:pPr marL="285750" indent="-285750">
                <a:buFont typeface="Arial"/>
                <a:buChar char="•"/>
              </a:pPr>
              <a:r>
                <a:rPr lang="en-US" sz="2000" dirty="0"/>
                <a:t>Growth potential</a:t>
              </a:r>
            </a:p>
            <a:p>
              <a:pPr marL="285750" indent="-285750">
                <a:buFont typeface="Arial"/>
                <a:buChar char="•"/>
              </a:pPr>
              <a:r>
                <a:rPr lang="en-US" sz="2000" dirty="0"/>
                <a:t>Employment rate</a:t>
              </a:r>
            </a:p>
            <a:p>
              <a:pPr marL="285750" indent="-285750">
                <a:buFont typeface="Arial"/>
                <a:buChar char="•"/>
              </a:pPr>
              <a:r>
                <a:rPr lang="en-US" sz="2000" dirty="0"/>
                <a:t>Work environment</a:t>
              </a:r>
            </a:p>
          </p:txBody>
        </p:sp>
      </p:grpSp>
      <p:grpSp>
        <p:nvGrpSpPr>
          <p:cNvPr id="4" name="Group 3"/>
          <p:cNvGrpSpPr/>
          <p:nvPr/>
        </p:nvGrpSpPr>
        <p:grpSpPr>
          <a:xfrm>
            <a:off x="347362" y="1905816"/>
            <a:ext cx="4306992" cy="2848149"/>
            <a:chOff x="-352959" y="1164734"/>
            <a:chExt cx="4751397" cy="2848149"/>
          </a:xfrm>
        </p:grpSpPr>
        <p:pic>
          <p:nvPicPr>
            <p:cNvPr id="13" name="Picture 12"/>
            <p:cNvPicPr>
              <a:picLocks noChangeAspect="1"/>
            </p:cNvPicPr>
            <p:nvPr/>
          </p:nvPicPr>
          <p:blipFill rotWithShape="1">
            <a:blip r:embed="rId2"/>
            <a:srcRect l="14241" t="6479" r="15025" b="55550"/>
            <a:stretch/>
          </p:blipFill>
          <p:spPr>
            <a:xfrm>
              <a:off x="-352532" y="1181796"/>
              <a:ext cx="4615603" cy="2809332"/>
            </a:xfrm>
            <a:prstGeom prst="rect">
              <a:avLst/>
            </a:prstGeom>
            <a:ln>
              <a:solidFill>
                <a:srgbClr val="000000"/>
              </a:solidFill>
            </a:ln>
          </p:spPr>
        </p:pic>
        <p:pic>
          <p:nvPicPr>
            <p:cNvPr id="14" name="Picture 13"/>
            <p:cNvPicPr>
              <a:picLocks noChangeAspect="1"/>
            </p:cNvPicPr>
            <p:nvPr/>
          </p:nvPicPr>
          <p:blipFill rotWithShape="1">
            <a:blip r:embed="rId2"/>
            <a:srcRect l="8740" t="7598" r="70368" b="82013"/>
            <a:stretch/>
          </p:blipFill>
          <p:spPr>
            <a:xfrm>
              <a:off x="-352959" y="1235971"/>
              <a:ext cx="1363289" cy="768663"/>
            </a:xfrm>
            <a:prstGeom prst="rect">
              <a:avLst/>
            </a:prstGeom>
          </p:spPr>
        </p:pic>
        <p:sp>
          <p:nvSpPr>
            <p:cNvPr id="15" name="TextBox 14"/>
            <p:cNvSpPr txBox="1"/>
            <p:nvPr/>
          </p:nvSpPr>
          <p:spPr>
            <a:xfrm>
              <a:off x="2161763" y="1164734"/>
              <a:ext cx="2236675" cy="406522"/>
            </a:xfrm>
            <a:prstGeom prst="rect">
              <a:avLst/>
            </a:prstGeom>
            <a:noFill/>
          </p:spPr>
          <p:txBody>
            <a:bodyPr wrap="square" rtlCol="0">
              <a:spAutoFit/>
            </a:bodyPr>
            <a:lstStyle/>
            <a:p>
              <a:pPr algn="ctr">
                <a:lnSpc>
                  <a:spcPct val="80000"/>
                </a:lnSpc>
              </a:pPr>
              <a:r>
                <a:rPr lang="en-US" sz="1250" i="1" dirty="0"/>
                <a:t>CNN’s Top 100 Jobs 2010 </a:t>
              </a:r>
            </a:p>
            <a:p>
              <a:pPr algn="ctr">
                <a:lnSpc>
                  <a:spcPct val="80000"/>
                </a:lnSpc>
              </a:pPr>
              <a:r>
                <a:rPr lang="en-US" sz="1250" i="1" dirty="0"/>
                <a:t>(Graphic by </a:t>
              </a:r>
              <a:r>
                <a:rPr lang="en-US" sz="1250" i="1" dirty="0" err="1"/>
                <a:t>Focus.com</a:t>
              </a:r>
              <a:r>
                <a:rPr lang="en-US" sz="1250" i="1" dirty="0"/>
                <a:t>)</a:t>
              </a:r>
            </a:p>
          </p:txBody>
        </p:sp>
        <p:sp>
          <p:nvSpPr>
            <p:cNvPr id="16" name="Rectangle 15"/>
            <p:cNvSpPr/>
            <p:nvPr/>
          </p:nvSpPr>
          <p:spPr>
            <a:xfrm>
              <a:off x="1514739" y="1243223"/>
              <a:ext cx="790416"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3731" y="2579923"/>
              <a:ext cx="658253"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56811" y="2608931"/>
              <a:ext cx="658253"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52959" y="1164734"/>
              <a:ext cx="4616030" cy="28481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652304" y="3351003"/>
              <a:ext cx="632520"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61984" y="3329248"/>
              <a:ext cx="632520"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3125678" y="1415763"/>
            <a:ext cx="3501755" cy="369332"/>
          </a:xfrm>
          <a:prstGeom prst="rect">
            <a:avLst/>
          </a:prstGeom>
          <a:noFill/>
        </p:spPr>
        <p:txBody>
          <a:bodyPr wrap="none" rtlCol="0">
            <a:spAutoFit/>
          </a:bodyPr>
          <a:lstStyle/>
          <a:p>
            <a:r>
              <a:rPr lang="en-US" b="1" dirty="0">
                <a:solidFill>
                  <a:schemeClr val="accent2"/>
                </a:solidFill>
              </a:rPr>
              <a:t>CS-Related Jobs Highlighted in Red</a:t>
            </a:r>
          </a:p>
        </p:txBody>
      </p:sp>
      <p:pic>
        <p:nvPicPr>
          <p:cNvPr id="5" name="Picture 4"/>
          <p:cNvPicPr>
            <a:picLocks noChangeAspect="1"/>
          </p:cNvPicPr>
          <p:nvPr/>
        </p:nvPicPr>
        <p:blipFill>
          <a:blip r:embed="rId3"/>
          <a:stretch>
            <a:fillRect/>
          </a:stretch>
        </p:blipFill>
        <p:spPr>
          <a:xfrm>
            <a:off x="5251786" y="1958701"/>
            <a:ext cx="751496" cy="722592"/>
          </a:xfrm>
          <a:prstGeom prst="rect">
            <a:avLst/>
          </a:prstGeom>
        </p:spPr>
      </p:pic>
      <p:sp>
        <p:nvSpPr>
          <p:cNvPr id="26" name="Rectangle 25"/>
          <p:cNvSpPr/>
          <p:nvPr/>
        </p:nvSpPr>
        <p:spPr>
          <a:xfrm>
            <a:off x="6757639" y="2799311"/>
            <a:ext cx="2072363" cy="374230"/>
          </a:xfrm>
          <a:prstGeom prst="rect">
            <a:avLst/>
          </a:prstGeom>
          <a:noFill/>
          <a:ln w="38100" cmpd="sng">
            <a:solidFill>
              <a:srgbClr val="C0504D"/>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697084"/>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xmlns:p14="http://schemas.microsoft.com/office/powerpoint/2010/main" spd="slow" advTm="6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001.jpg"/>
          <p:cNvPicPr>
            <a:picLocks noChangeAspect="1"/>
          </p:cNvPicPr>
          <p:nvPr/>
        </p:nvPicPr>
        <p:blipFill>
          <a:blip r:embed="rId2" cstate="print"/>
          <a:srcRect b="58332"/>
          <a:stretch>
            <a:fillRect/>
          </a:stretch>
        </p:blipFill>
        <p:spPr>
          <a:xfrm>
            <a:off x="1559695" y="381000"/>
            <a:ext cx="2825734" cy="4191000"/>
          </a:xfrm>
          <a:prstGeom prst="rect">
            <a:avLst/>
          </a:prstGeom>
        </p:spPr>
      </p:pic>
      <p:pic>
        <p:nvPicPr>
          <p:cNvPr id="5" name="Picture 4" descr="001.jpg"/>
          <p:cNvPicPr>
            <a:picLocks noChangeAspect="1"/>
          </p:cNvPicPr>
          <p:nvPr/>
        </p:nvPicPr>
        <p:blipFill>
          <a:blip r:embed="rId2" cstate="print"/>
          <a:srcRect t="41668"/>
          <a:stretch>
            <a:fillRect/>
          </a:stretch>
        </p:blipFill>
        <p:spPr>
          <a:xfrm>
            <a:off x="5293495" y="457200"/>
            <a:ext cx="2825734" cy="5867400"/>
          </a:xfrm>
          <a:prstGeom prst="rect">
            <a:avLst/>
          </a:prstGeom>
        </p:spPr>
      </p:pic>
      <p:sp>
        <p:nvSpPr>
          <p:cNvPr id="8" name="Rectangle 7"/>
          <p:cNvSpPr/>
          <p:nvPr/>
        </p:nvSpPr>
        <p:spPr>
          <a:xfrm>
            <a:off x="457200" y="5410200"/>
            <a:ext cx="8077200" cy="9144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…many different companies … need to hire computer scientists. They aren't tied to one particular industry.</a:t>
            </a:r>
          </a:p>
        </p:txBody>
      </p:sp>
      <p:sp>
        <p:nvSpPr>
          <p:cNvPr id="9" name="Rectangle 8"/>
          <p:cNvSpPr/>
          <p:nvPr/>
        </p:nvSpPr>
        <p:spPr>
          <a:xfrm>
            <a:off x="5638800" y="381000"/>
            <a:ext cx="2362200" cy="12192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rot="10800000" flipV="1">
            <a:off x="457200" y="381000"/>
            <a:ext cx="5181600" cy="502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5753100" y="2628900"/>
            <a:ext cx="5029200" cy="53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758698"/>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xmlns:p14="http://schemas.microsoft.com/office/powerpoint/2010/main" spd="slow" advTm="6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3200"/>
            <a:ext cx="8229600" cy="1143000"/>
          </a:xfrm>
        </p:spPr>
        <p:txBody>
          <a:bodyPr/>
          <a:lstStyle/>
          <a:p>
            <a:r>
              <a:rPr lang="en-US" dirty="0"/>
              <a:t>What is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1074023" y="3044279"/>
            <a:ext cx="6995954" cy="769441"/>
          </a:xfrm>
          <a:prstGeom prst="rect">
            <a:avLst/>
          </a:prstGeom>
          <a:noFill/>
          <a:ln w="9525">
            <a:noFill/>
            <a:miter lim="800000"/>
            <a:headEnd/>
            <a:tailEnd/>
          </a:ln>
        </p:spPr>
        <p:txBody>
          <a:bodyPr wrap="none">
            <a:spAutoFit/>
          </a:bodyPr>
          <a:lstStyle/>
          <a:p>
            <a:r>
              <a:rPr lang="en-US" sz="4400" dirty="0">
                <a:latin typeface="Calibri" pitchFamily="34" charset="0"/>
              </a:rPr>
              <a:t>Computing has consequences</a:t>
            </a:r>
          </a:p>
        </p:txBody>
      </p:sp>
    </p:spTree>
    <p:extLst>
      <p:ext uri="{BB962C8B-B14F-4D97-AF65-F5344CB8AC3E}">
        <p14:creationId xmlns:p14="http://schemas.microsoft.com/office/powerpoint/2010/main" val="1901960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1C4A3BA0-8488-4FA9-B107-EC06CA5BB6EC}"/>
              </a:ext>
            </a:extLst>
          </p:cNvPr>
          <p:cNvPicPr>
            <a:picLocks noChangeAspect="1"/>
          </p:cNvPicPr>
          <p:nvPr/>
        </p:nvPicPr>
        <p:blipFill>
          <a:blip r:embed="rId3"/>
          <a:stretch>
            <a:fillRect/>
          </a:stretch>
        </p:blipFill>
        <p:spPr>
          <a:xfrm>
            <a:off x="0" y="0"/>
            <a:ext cx="6372589" cy="6051856"/>
          </a:xfrm>
          <a:prstGeom prst="rect">
            <a:avLst/>
          </a:prstGeom>
        </p:spPr>
      </p:pic>
      <p:grpSp>
        <p:nvGrpSpPr>
          <p:cNvPr id="12" name="Group 11">
            <a:extLst>
              <a:ext uri="{FF2B5EF4-FFF2-40B4-BE49-F238E27FC236}">
                <a16:creationId xmlns:a16="http://schemas.microsoft.com/office/drawing/2014/main" id="{6CE9EAFB-0DAD-4743-B743-6C9F986CFF83}"/>
              </a:ext>
            </a:extLst>
          </p:cNvPr>
          <p:cNvGrpSpPr/>
          <p:nvPr/>
        </p:nvGrpSpPr>
        <p:grpSpPr>
          <a:xfrm>
            <a:off x="4635256" y="1134814"/>
            <a:ext cx="4202887" cy="1726984"/>
            <a:chOff x="4716121" y="1159696"/>
            <a:chExt cx="4202887" cy="1726984"/>
          </a:xfrm>
        </p:grpSpPr>
        <p:pic>
          <p:nvPicPr>
            <p:cNvPr id="7" name="Picture 6">
              <a:extLst>
                <a:ext uri="{FF2B5EF4-FFF2-40B4-BE49-F238E27FC236}">
                  <a16:creationId xmlns:a16="http://schemas.microsoft.com/office/drawing/2014/main" id="{CFFB2665-B213-420F-8D2D-162F88A9F10C}"/>
                </a:ext>
              </a:extLst>
            </p:cNvPr>
            <p:cNvPicPr>
              <a:picLocks noChangeAspect="1"/>
            </p:cNvPicPr>
            <p:nvPr/>
          </p:nvPicPr>
          <p:blipFill>
            <a:blip r:embed="rId4"/>
            <a:stretch>
              <a:fillRect/>
            </a:stretch>
          </p:blipFill>
          <p:spPr>
            <a:xfrm>
              <a:off x="4716121" y="1159696"/>
              <a:ext cx="4202887" cy="1726984"/>
            </a:xfrm>
            <a:prstGeom prst="rect">
              <a:avLst/>
            </a:prstGeom>
          </p:spPr>
        </p:pic>
        <p:sp>
          <p:nvSpPr>
            <p:cNvPr id="8" name="Rectangle 7">
              <a:extLst>
                <a:ext uri="{FF2B5EF4-FFF2-40B4-BE49-F238E27FC236}">
                  <a16:creationId xmlns:a16="http://schemas.microsoft.com/office/drawing/2014/main" id="{9817D2A9-E491-4803-A667-FDF1BF0B6D94}"/>
                </a:ext>
              </a:extLst>
            </p:cNvPr>
            <p:cNvSpPr/>
            <p:nvPr/>
          </p:nvSpPr>
          <p:spPr>
            <a:xfrm>
              <a:off x="5187820" y="1530220"/>
              <a:ext cx="2649894" cy="143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8B6E48-8D93-4F79-9794-02FAF37284DB}"/>
                </a:ext>
              </a:extLst>
            </p:cNvPr>
            <p:cNvSpPr/>
            <p:nvPr/>
          </p:nvSpPr>
          <p:spPr>
            <a:xfrm>
              <a:off x="5187820" y="2138470"/>
              <a:ext cx="2413519" cy="143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5A3B18-DA50-45EF-86D2-AF9BC18F9C8C}"/>
                </a:ext>
              </a:extLst>
            </p:cNvPr>
            <p:cNvSpPr/>
            <p:nvPr/>
          </p:nvSpPr>
          <p:spPr>
            <a:xfrm>
              <a:off x="4814596" y="1517780"/>
              <a:ext cx="373224" cy="31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E2AA2-45A9-4F10-B785-C5A814F7F23F}"/>
                </a:ext>
              </a:extLst>
            </p:cNvPr>
            <p:cNvSpPr/>
            <p:nvPr/>
          </p:nvSpPr>
          <p:spPr>
            <a:xfrm>
              <a:off x="4765359" y="2174442"/>
              <a:ext cx="373224" cy="31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762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84A1F24A-B5B7-4326-A9F0-42E806AC526D}"/>
              </a:ext>
            </a:extLst>
          </p:cNvPr>
          <p:cNvPicPr>
            <a:picLocks noChangeAspect="1"/>
          </p:cNvPicPr>
          <p:nvPr/>
        </p:nvPicPr>
        <p:blipFill>
          <a:blip r:embed="rId3"/>
          <a:stretch>
            <a:fillRect/>
          </a:stretch>
        </p:blipFill>
        <p:spPr>
          <a:xfrm>
            <a:off x="482081" y="1106617"/>
            <a:ext cx="8179837" cy="4380689"/>
          </a:xfrm>
          <a:prstGeom prst="rect">
            <a:avLst/>
          </a:prstGeom>
        </p:spPr>
      </p:pic>
    </p:spTree>
    <p:extLst>
      <p:ext uri="{BB962C8B-B14F-4D97-AF65-F5344CB8AC3E}">
        <p14:creationId xmlns:p14="http://schemas.microsoft.com/office/powerpoint/2010/main" val="673301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2969839" y="2895600"/>
            <a:ext cx="3204323" cy="769441"/>
          </a:xfrm>
          <a:prstGeom prst="rect">
            <a:avLst/>
          </a:prstGeom>
          <a:noFill/>
          <a:ln w="9525">
            <a:noFill/>
            <a:miter lim="800000"/>
            <a:headEnd/>
            <a:tailEnd/>
          </a:ln>
        </p:spPr>
        <p:txBody>
          <a:bodyPr wrap="none">
            <a:spAutoFit/>
          </a:bodyPr>
          <a:lstStyle/>
          <a:p>
            <a:pPr algn="ctr"/>
            <a:r>
              <a:rPr lang="en-US" sz="4400" dirty="0">
                <a:latin typeface="Calibri" pitchFamily="34" charset="0"/>
              </a:rPr>
              <a:t>Administrivia</a:t>
            </a:r>
          </a:p>
        </p:txBody>
      </p:sp>
    </p:spTree>
    <p:extLst>
      <p:ext uri="{BB962C8B-B14F-4D97-AF65-F5344CB8AC3E}">
        <p14:creationId xmlns:p14="http://schemas.microsoft.com/office/powerpoint/2010/main" val="2367227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kumimoji="0" lang="en-US" sz="4000" b="1" dirty="0">
                <a:solidFill>
                  <a:schemeClr val="tx1"/>
                </a:solidFill>
              </a:rPr>
              <a:t>Overview</a:t>
            </a:r>
          </a:p>
        </p:txBody>
      </p:sp>
      <p:sp>
        <p:nvSpPr>
          <p:cNvPr id="17412" name="Rectangle 3"/>
          <p:cNvSpPr>
            <a:spLocks noGrp="1" noChangeArrowheads="1"/>
          </p:cNvSpPr>
          <p:nvPr>
            <p:ph idx="1"/>
          </p:nvPr>
        </p:nvSpPr>
        <p:spPr/>
        <p:txBody>
          <a:bodyPr/>
          <a:lstStyle/>
          <a:p>
            <a:pPr marL="0" indent="0"/>
            <a:r>
              <a:rPr kumimoji="0" lang="en-US" sz="2400" dirty="0">
                <a:latin typeface="Calibri"/>
                <a:cs typeface="Calibri"/>
              </a:rPr>
              <a:t>CIS 110: </a:t>
            </a:r>
            <a:r>
              <a:rPr kumimoji="0" lang="en-US" sz="2400" dirty="0">
                <a:solidFill>
                  <a:schemeClr val="tx1"/>
                </a:solidFill>
                <a:latin typeface="Calibri"/>
                <a:cs typeface="Calibri"/>
              </a:rPr>
              <a:t>Introduction to Programming and Computer Science</a:t>
            </a:r>
          </a:p>
          <a:p>
            <a:pPr marL="0" indent="0"/>
            <a:endParaRPr kumimoji="0" lang="en-US" sz="2400" dirty="0">
              <a:solidFill>
                <a:schemeClr val="tx1"/>
              </a:solidFill>
              <a:latin typeface="Calibri"/>
              <a:cs typeface="Calibri"/>
            </a:endParaRPr>
          </a:p>
          <a:p>
            <a:pPr marL="0" indent="0"/>
            <a:r>
              <a:rPr kumimoji="0" lang="en-US" sz="2400" dirty="0">
                <a:latin typeface="Calibri"/>
                <a:cs typeface="Calibri"/>
              </a:rPr>
              <a:t>Goals:</a:t>
            </a:r>
          </a:p>
          <a:p>
            <a:pPr lvl="1"/>
            <a:r>
              <a:rPr kumimoji="0" lang="en-US" sz="2400" dirty="0">
                <a:latin typeface="Calibri"/>
                <a:cs typeface="Calibri"/>
              </a:rPr>
              <a:t>How can we use computers to solve problems?</a:t>
            </a:r>
          </a:p>
          <a:p>
            <a:pPr lvl="1"/>
            <a:r>
              <a:rPr kumimoji="0" lang="en-US" sz="2400" dirty="0">
                <a:latin typeface="Calibri"/>
                <a:cs typeface="Calibri"/>
              </a:rPr>
              <a:t>How can we formulate problems so that we can solve them via computation?</a:t>
            </a:r>
          </a:p>
          <a:p>
            <a:pPr lvl="1"/>
            <a:endParaRPr kumimoji="0" lang="en-US" sz="2400" dirty="0">
              <a:latin typeface="Calibri"/>
              <a:cs typeface="Calibri"/>
            </a:endParaRPr>
          </a:p>
          <a:p>
            <a:pPr marL="0" indent="0"/>
            <a:r>
              <a:rPr kumimoji="0" lang="en-US" sz="2400" dirty="0">
                <a:latin typeface="Calibri"/>
                <a:cs typeface="Calibri"/>
              </a:rPr>
              <a:t>Topics:</a:t>
            </a:r>
          </a:p>
          <a:p>
            <a:pPr lvl="1"/>
            <a:r>
              <a:rPr kumimoji="0" lang="en-US" sz="2400" dirty="0">
                <a:solidFill>
                  <a:schemeClr val="accent1"/>
                </a:solidFill>
                <a:latin typeface="Calibri"/>
                <a:cs typeface="Calibri"/>
              </a:rPr>
              <a:t>Programming </a:t>
            </a:r>
            <a:r>
              <a:rPr kumimoji="0" lang="en-US" sz="2400" dirty="0">
                <a:latin typeface="Calibri"/>
                <a:cs typeface="Calibri"/>
              </a:rPr>
              <a:t>in Java</a:t>
            </a:r>
          </a:p>
          <a:p>
            <a:pPr lvl="1"/>
            <a:r>
              <a:rPr kumimoji="0" lang="en-US" sz="2400" dirty="0">
                <a:cs typeface="Calibri"/>
              </a:rPr>
              <a:t>Computer organization and assembly language</a:t>
            </a:r>
            <a:endParaRPr kumimoji="0" lang="en-US" sz="2400" dirty="0">
              <a:latin typeface="Calibri"/>
              <a:cs typeface="Calibri"/>
            </a:endParaRPr>
          </a:p>
          <a:p>
            <a:pPr lvl="1"/>
            <a:r>
              <a:rPr kumimoji="0" lang="en-US" sz="2400" dirty="0">
                <a:solidFill>
                  <a:schemeClr val="accent1"/>
                </a:solidFill>
                <a:latin typeface="Calibri"/>
                <a:cs typeface="Calibri"/>
              </a:rPr>
              <a:t>Applications</a:t>
            </a:r>
            <a:r>
              <a:rPr kumimoji="0" lang="en-US" sz="2400" dirty="0">
                <a:latin typeface="Calibri"/>
                <a:cs typeface="Calibri"/>
              </a:rPr>
              <a:t> to science, engineering, and art</a:t>
            </a:r>
          </a:p>
        </p:txBody>
      </p:sp>
      <p:sp>
        <p:nvSpPr>
          <p:cNvPr id="17410" name="Slide Number Placeholder 3"/>
          <p:cNvSpPr>
            <a:spLocks noGrp="1"/>
          </p:cNvSpPr>
          <p:nvPr>
            <p:ph type="sldNum" sz="quarter" idx="10"/>
          </p:nvPr>
        </p:nvSpPr>
        <p:spPr>
          <a:xfrm>
            <a:off x="7239000" y="6643830"/>
            <a:ext cx="1905000" cy="228600"/>
          </a:xfrm>
          <a:noFill/>
        </p:spPr>
        <p:txBody>
          <a:bodyPr/>
          <a:lstStyle/>
          <a:p>
            <a:fld id="{8BC30518-50CC-3742-BDBF-FEC8BCA6EBDB}" type="slidenum">
              <a:rPr lang="en-US" smtClean="0">
                <a:solidFill>
                  <a:srgbClr val="000000"/>
                </a:solidFill>
                <a:latin typeface="Calibri"/>
              </a:rPr>
              <a:pPr/>
              <a:t>24</a:t>
            </a:fld>
            <a:endParaRPr lang="en-US" sz="1400">
              <a:solidFill>
                <a:srgbClr val="000000"/>
              </a:solidFill>
              <a:latin typeface="Calibri"/>
            </a:endParaRPr>
          </a:p>
        </p:txBody>
      </p:sp>
      <p:sp>
        <p:nvSpPr>
          <p:cNvPr id="17413" name="Rectangle 4"/>
          <p:cNvSpPr>
            <a:spLocks noChangeArrowheads="1"/>
          </p:cNvSpPr>
          <p:nvPr/>
        </p:nvSpPr>
        <p:spPr bwMode="auto">
          <a:xfrm>
            <a:off x="978879" y="5142950"/>
            <a:ext cx="5511800" cy="1077913"/>
          </a:xfrm>
          <a:prstGeom prst="rect">
            <a:avLst/>
          </a:prstGeom>
          <a:solidFill>
            <a:schemeClr val="accent1">
              <a:lumMod val="20000"/>
              <a:lumOff val="80000"/>
            </a:schemeClr>
          </a:solidFill>
          <a:ln w="15875">
            <a:noFill/>
            <a:miter lim="800000"/>
            <a:headEnd/>
            <a:tailEnd/>
          </a:ln>
        </p:spPr>
        <p:txBody>
          <a:bodyPr lIns="137160" tIns="137160" rIns="137160" bIns="137160" anchor="ctr">
            <a:prstTxWarp prst="textNoShape">
              <a:avLst/>
            </a:prstTxWarp>
            <a:spAutoFit/>
          </a:bodyPr>
          <a:lstStyle/>
          <a:p>
            <a:pPr eaLnBrk="0" fontAlgn="base" hangingPunct="0">
              <a:lnSpc>
                <a:spcPct val="110000"/>
              </a:lnSpc>
              <a:spcBef>
                <a:spcPct val="0"/>
              </a:spcBef>
              <a:spcAft>
                <a:spcPct val="0"/>
              </a:spcAft>
            </a:pPr>
            <a:r>
              <a:rPr kumimoji="1" lang="en-US" sz="1600" i="1" dirty="0">
                <a:solidFill>
                  <a:srgbClr val="000000"/>
                </a:solidFill>
                <a:latin typeface="Times New Roman" pitchFamily="48" charset="0"/>
                <a:ea typeface="ＭＳ Ｐゴシック" charset="-128"/>
                <a:cs typeface="ＭＳ Ｐゴシック" charset="-128"/>
              </a:rPr>
              <a:t> “ Computers are incredibly fast, accurate, and stupid; humans</a:t>
            </a:r>
            <a:br>
              <a:rPr kumimoji="1" lang="en-US" sz="1600" i="1" dirty="0">
                <a:solidFill>
                  <a:srgbClr val="000000"/>
                </a:solidFill>
                <a:latin typeface="Times New Roman" pitchFamily="48" charset="0"/>
                <a:ea typeface="ＭＳ Ｐゴシック" charset="-128"/>
                <a:cs typeface="ＭＳ Ｐゴシック" charset="-128"/>
              </a:rPr>
            </a:br>
            <a:r>
              <a:rPr kumimoji="1" lang="en-US" sz="1600" i="1" dirty="0">
                <a:solidFill>
                  <a:srgbClr val="000000"/>
                </a:solidFill>
                <a:latin typeface="Times New Roman" pitchFamily="48" charset="0"/>
                <a:ea typeface="ＭＳ Ｐゴシック" charset="-128"/>
                <a:cs typeface="ＭＳ Ｐゴシック" charset="-128"/>
              </a:rPr>
              <a:t>    are incredibly slow, inaccurate, and brilliant; together they</a:t>
            </a:r>
            <a:br>
              <a:rPr kumimoji="1" lang="en-US" sz="1600" i="1" dirty="0">
                <a:solidFill>
                  <a:srgbClr val="000000"/>
                </a:solidFill>
                <a:latin typeface="Times New Roman" pitchFamily="48" charset="0"/>
                <a:ea typeface="ＭＳ Ｐゴシック" charset="-128"/>
                <a:cs typeface="ＭＳ Ｐゴシック" charset="-128"/>
              </a:rPr>
            </a:br>
            <a:r>
              <a:rPr kumimoji="1" lang="en-US" sz="1600" i="1" dirty="0">
                <a:solidFill>
                  <a:srgbClr val="000000"/>
                </a:solidFill>
                <a:latin typeface="Times New Roman" pitchFamily="48" charset="0"/>
                <a:ea typeface="ＭＳ Ｐゴシック" charset="-128"/>
                <a:cs typeface="ＭＳ Ｐゴシック" charset="-128"/>
              </a:rPr>
              <a:t>    are powerful beyond imagination. ”   </a:t>
            </a:r>
            <a:r>
              <a:rPr kumimoji="1" lang="en-US" sz="1600" i="1" dirty="0">
                <a:solidFill>
                  <a:srgbClr val="003399"/>
                </a:solidFill>
                <a:latin typeface="Times New Roman" pitchFamily="48" charset="0"/>
                <a:ea typeface="ＭＳ Ｐゴシック" charset="-128"/>
                <a:cs typeface="ＭＳ Ｐゴシック" charset="-128"/>
              </a:rPr>
              <a:t>− Albert Einstein</a:t>
            </a:r>
            <a:endParaRPr kumimoji="1" lang="en-US" sz="1600" i="1" dirty="0">
              <a:solidFill>
                <a:srgbClr val="000000"/>
              </a:solidFill>
              <a:latin typeface="Times New Roman" pitchFamily="48" charset="0"/>
              <a:ea typeface="ＭＳ Ｐゴシック" charset="-128"/>
              <a:cs typeface="ＭＳ Ｐゴシック" charset="-128"/>
            </a:endParaRPr>
          </a:p>
        </p:txBody>
      </p:sp>
      <p:pic>
        <p:nvPicPr>
          <p:cNvPr id="17414" name="Picture 5" descr="einstein"/>
          <p:cNvPicPr>
            <a:picLocks noChangeAspect="1" noChangeArrowheads="1"/>
          </p:cNvPicPr>
          <p:nvPr/>
        </p:nvPicPr>
        <p:blipFill>
          <a:blip r:embed="rId3"/>
          <a:srcRect/>
          <a:stretch>
            <a:fillRect/>
          </a:stretch>
        </p:blipFill>
        <p:spPr bwMode="auto">
          <a:xfrm>
            <a:off x="6490679" y="5142950"/>
            <a:ext cx="893763" cy="1077913"/>
          </a:xfrm>
          <a:prstGeom prst="rect">
            <a:avLst/>
          </a:prstGeom>
          <a:noFill/>
          <a:ln w="9525">
            <a:noFill/>
            <a:miter lim="800000"/>
            <a:headEnd/>
            <a:tailEnd/>
          </a:ln>
        </p:spPr>
      </p:pic>
    </p:spTree>
    <p:extLst>
      <p:ext uri="{BB962C8B-B14F-4D97-AF65-F5344CB8AC3E}">
        <p14:creationId xmlns:p14="http://schemas.microsoft.com/office/powerpoint/2010/main" val="7822708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25BDFCF8-683E-D448-8EC2-C14BAE730D50}" type="slidenum">
              <a:rPr lang="en-US" smtClean="0">
                <a:solidFill>
                  <a:srgbClr val="000000"/>
                </a:solidFill>
                <a:latin typeface="Calibri"/>
              </a:rPr>
              <a:pPr/>
              <a:t>25</a:t>
            </a:fld>
            <a:endParaRPr lang="en-US" sz="1400">
              <a:solidFill>
                <a:srgbClr val="000000"/>
              </a:solidFill>
              <a:latin typeface="Calibri"/>
            </a:endParaRPr>
          </a:p>
        </p:txBody>
      </p:sp>
      <p:sp>
        <p:nvSpPr>
          <p:cNvPr id="19459" name="Rectangle 2"/>
          <p:cNvSpPr>
            <a:spLocks noGrp="1" noChangeArrowheads="1"/>
          </p:cNvSpPr>
          <p:nvPr>
            <p:ph type="title"/>
          </p:nvPr>
        </p:nvSpPr>
        <p:spPr/>
        <p:txBody>
          <a:bodyPr/>
          <a:lstStyle/>
          <a:p>
            <a:r>
              <a:rPr kumimoji="0" lang="en-US" sz="4000" b="1" dirty="0">
                <a:solidFill>
                  <a:srgbClr val="1F497D"/>
                </a:solidFill>
              </a:rPr>
              <a:t>The Basics</a:t>
            </a:r>
          </a:p>
        </p:txBody>
      </p:sp>
      <p:sp>
        <p:nvSpPr>
          <p:cNvPr id="19460" name="Rectangle 3"/>
          <p:cNvSpPr>
            <a:spLocks noGrp="1" noChangeArrowheads="1"/>
          </p:cNvSpPr>
          <p:nvPr>
            <p:ph type="body" idx="1"/>
          </p:nvPr>
        </p:nvSpPr>
        <p:spPr>
          <a:xfrm>
            <a:off x="609600" y="813390"/>
            <a:ext cx="8374063" cy="5410200"/>
          </a:xfrm>
        </p:spPr>
        <p:txBody>
          <a:bodyPr>
            <a:normAutofit/>
          </a:bodyPr>
          <a:lstStyle/>
          <a:p>
            <a:pPr marL="0" indent="0">
              <a:lnSpc>
                <a:spcPct val="100000"/>
              </a:lnSpc>
            </a:pPr>
            <a:r>
              <a:rPr kumimoji="0" lang="en-US" sz="2400" dirty="0"/>
              <a:t>Instructor: Harry Smith</a:t>
            </a:r>
            <a:endParaRPr kumimoji="0" lang="en-US" sz="2000" b="1" dirty="0">
              <a:solidFill>
                <a:srgbClr val="000000"/>
              </a:solidFill>
            </a:endParaRPr>
          </a:p>
          <a:p>
            <a:pPr lvl="1">
              <a:lnSpc>
                <a:spcPct val="100000"/>
              </a:lnSpc>
            </a:pPr>
            <a:r>
              <a:rPr kumimoji="0" lang="en-US" sz="2000" dirty="0"/>
              <a:t>Harry’s Regular Office Hours: </a:t>
            </a:r>
            <a:r>
              <a:rPr kumimoji="0" lang="en-US" sz="2000" dirty="0">
                <a:hlinkClick r:id="rId3"/>
              </a:rPr>
              <a:t>Thursdays, 10am-12pm on Zoom</a:t>
            </a:r>
            <a:endParaRPr kumimoji="0" lang="en-US" sz="2000" dirty="0"/>
          </a:p>
          <a:p>
            <a:pPr lvl="1">
              <a:lnSpc>
                <a:spcPct val="100000"/>
              </a:lnSpc>
            </a:pPr>
            <a:r>
              <a:rPr kumimoji="0" lang="en-US" sz="2000" dirty="0">
                <a:hlinkClick r:id="rId4"/>
              </a:rPr>
              <a:t>sharry@seas.upenn.edu</a:t>
            </a:r>
            <a:r>
              <a:rPr kumimoji="0" lang="en-US" sz="2000" dirty="0"/>
              <a:t> – only for personal or sensitive communication; everything else should be sent through Piazza.</a:t>
            </a:r>
            <a:endParaRPr kumimoji="0" lang="en-US" sz="1400" dirty="0"/>
          </a:p>
          <a:p>
            <a:pPr marL="0" indent="0">
              <a:lnSpc>
                <a:spcPct val="100000"/>
              </a:lnSpc>
            </a:pPr>
            <a:endParaRPr kumimoji="0" lang="en-US" sz="1400" dirty="0"/>
          </a:p>
          <a:p>
            <a:pPr marL="0" indent="0">
              <a:lnSpc>
                <a:spcPct val="100000"/>
              </a:lnSpc>
            </a:pPr>
            <a:endParaRPr kumimoji="0" lang="en-US" sz="1400" dirty="0"/>
          </a:p>
          <a:p>
            <a:pPr marL="0" indent="0">
              <a:lnSpc>
                <a:spcPct val="100000"/>
              </a:lnSpc>
            </a:pPr>
            <a:r>
              <a:rPr kumimoji="0" lang="en-US" sz="2400" dirty="0"/>
              <a:t>TA Office Hours:</a:t>
            </a:r>
            <a:endParaRPr kumimoji="0" lang="en-US" sz="2000" dirty="0"/>
          </a:p>
          <a:p>
            <a:pPr lvl="1">
              <a:lnSpc>
                <a:spcPct val="100000"/>
              </a:lnSpc>
            </a:pPr>
            <a:r>
              <a:rPr kumimoji="0" lang="en-US" sz="2000" dirty="0"/>
              <a:t>Help with debugging</a:t>
            </a:r>
          </a:p>
          <a:p>
            <a:pPr lvl="1">
              <a:lnSpc>
                <a:spcPct val="100000"/>
              </a:lnSpc>
            </a:pPr>
            <a:r>
              <a:rPr kumimoji="0" lang="en-US" sz="2000" dirty="0"/>
              <a:t>Office Hours on </a:t>
            </a:r>
            <a:r>
              <a:rPr kumimoji="0" lang="en-US" sz="2000" dirty="0">
                <a:hlinkClick r:id="rId5"/>
              </a:rPr>
              <a:t>OHQ.io</a:t>
            </a:r>
            <a:r>
              <a:rPr kumimoji="0" lang="en-US" sz="2000" dirty="0"/>
              <a:t>, Mon-Thurs 11am-1pm &amp; 3pm-9pm</a:t>
            </a:r>
          </a:p>
          <a:p>
            <a:pPr lvl="1">
              <a:lnSpc>
                <a:spcPct val="100000"/>
              </a:lnSpc>
            </a:pPr>
            <a:r>
              <a:rPr kumimoji="0" lang="en-US" sz="2000" dirty="0"/>
              <a:t>Only use Piazza, office hours, or email to contact your </a:t>
            </a:r>
            <a:r>
              <a:rPr kumimoji="0" lang="en-US" sz="2000" dirty="0" err="1"/>
              <a:t>TAs.</a:t>
            </a:r>
            <a:endParaRPr kumimoji="0" lang="en-US" sz="2000" dirty="0"/>
          </a:p>
          <a:p>
            <a:pPr lvl="2">
              <a:lnSpc>
                <a:spcPct val="100000"/>
              </a:lnSpc>
            </a:pPr>
            <a:r>
              <a:rPr kumimoji="0" lang="en-US" sz="2000" b="1" dirty="0"/>
              <a:t>Do not send a Slack DM to a TA unless you’ve spoken with them directly about it ahead of time.</a:t>
            </a:r>
          </a:p>
          <a:p>
            <a:pPr marL="0" indent="0">
              <a:lnSpc>
                <a:spcPct val="100000"/>
              </a:lnSpc>
            </a:pPr>
            <a:endParaRPr kumimoji="0" lang="en-US" sz="2400" dirty="0"/>
          </a:p>
          <a:p>
            <a:pPr marL="0" indent="0">
              <a:lnSpc>
                <a:spcPct val="100000"/>
              </a:lnSpc>
            </a:pPr>
            <a:r>
              <a:rPr kumimoji="0" lang="en-US" sz="2400" dirty="0"/>
              <a:t>Full details: </a:t>
            </a:r>
            <a:r>
              <a:rPr kumimoji="0" lang="en-US" sz="2000" b="1" dirty="0">
                <a:solidFill>
                  <a:schemeClr val="tx1"/>
                </a:solidFill>
                <a:latin typeface="Courier New" charset="0"/>
              </a:rPr>
              <a:t>www.cis110.com</a:t>
            </a:r>
          </a:p>
        </p:txBody>
      </p:sp>
    </p:spTree>
    <p:extLst>
      <p:ext uri="{BB962C8B-B14F-4D97-AF65-F5344CB8AC3E}">
        <p14:creationId xmlns:p14="http://schemas.microsoft.com/office/powerpoint/2010/main" val="8278427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FC6F3300-78A7-9B47-B242-68DAD71F14E8}" type="slidenum">
              <a:rPr lang="en-US" smtClean="0">
                <a:solidFill>
                  <a:srgbClr val="000000"/>
                </a:solidFill>
                <a:latin typeface="Calibri"/>
              </a:rPr>
              <a:pPr/>
              <a:t>26</a:t>
            </a:fld>
            <a:endParaRPr lang="en-US" sz="1400">
              <a:solidFill>
                <a:srgbClr val="000000"/>
              </a:solidFill>
              <a:latin typeface="Calibri"/>
            </a:endParaRPr>
          </a:p>
        </p:txBody>
      </p:sp>
      <p:sp>
        <p:nvSpPr>
          <p:cNvPr id="21507" name="Rectangle 2"/>
          <p:cNvSpPr>
            <a:spLocks noGrp="1" noChangeArrowheads="1"/>
          </p:cNvSpPr>
          <p:nvPr>
            <p:ph type="title"/>
          </p:nvPr>
        </p:nvSpPr>
        <p:spPr/>
        <p:txBody>
          <a:bodyPr/>
          <a:lstStyle/>
          <a:p>
            <a:r>
              <a:rPr kumimoji="0" lang="en-US" sz="4000" b="1" dirty="0">
                <a:solidFill>
                  <a:srgbClr val="1F497D"/>
                </a:solidFill>
              </a:rPr>
              <a:t>Grading</a:t>
            </a:r>
          </a:p>
        </p:txBody>
      </p:sp>
      <p:sp>
        <p:nvSpPr>
          <p:cNvPr id="5" name="Rectangle 3"/>
          <p:cNvSpPr txBox="1">
            <a:spLocks noChangeArrowheads="1"/>
          </p:cNvSpPr>
          <p:nvPr/>
        </p:nvSpPr>
        <p:spPr bwMode="auto">
          <a:xfrm>
            <a:off x="489627" y="736920"/>
            <a:ext cx="8435975"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pPr>
            <a:r>
              <a:rPr kumimoji="0" lang="en-US" sz="2400" kern="0" dirty="0">
                <a:solidFill>
                  <a:schemeClr val="tx2"/>
                </a:solidFill>
              </a:rPr>
              <a:t>Grade Breakdown:</a:t>
            </a:r>
            <a:endParaRPr kumimoji="0" lang="en-US" sz="2800" b="1" kern="0" dirty="0">
              <a:solidFill>
                <a:schemeClr val="tx2"/>
              </a:solidFill>
            </a:endParaRPr>
          </a:p>
          <a:p>
            <a:pPr lvl="1">
              <a:lnSpc>
                <a:spcPct val="100000"/>
              </a:lnSpc>
            </a:pPr>
            <a:r>
              <a:rPr kumimoji="0" lang="en-US" sz="2000" kern="0" dirty="0" err="1">
                <a:solidFill>
                  <a:srgbClr val="000000"/>
                </a:solidFill>
              </a:rPr>
              <a:t>Homeworks</a:t>
            </a:r>
            <a:r>
              <a:rPr kumimoji="0" lang="en-US" sz="2000" kern="0" dirty="0">
                <a:solidFill>
                  <a:srgbClr val="000000"/>
                </a:solidFill>
              </a:rPr>
              <a:t>: 64%</a:t>
            </a:r>
          </a:p>
          <a:p>
            <a:pPr lvl="1">
              <a:lnSpc>
                <a:spcPct val="100000"/>
              </a:lnSpc>
            </a:pPr>
            <a:r>
              <a:rPr kumimoji="0" lang="en-US" sz="2000" kern="0" dirty="0">
                <a:solidFill>
                  <a:srgbClr val="000000"/>
                </a:solidFill>
              </a:rPr>
              <a:t>Exam 1: 12%</a:t>
            </a:r>
          </a:p>
          <a:p>
            <a:pPr lvl="1">
              <a:lnSpc>
                <a:spcPct val="100000"/>
              </a:lnSpc>
            </a:pPr>
            <a:r>
              <a:rPr kumimoji="0" lang="en-US" sz="2000" kern="0" dirty="0">
                <a:solidFill>
                  <a:srgbClr val="000000"/>
                </a:solidFill>
              </a:rPr>
              <a:t>Exam 2: 12%</a:t>
            </a:r>
          </a:p>
          <a:p>
            <a:pPr lvl="1">
              <a:lnSpc>
                <a:spcPct val="100000"/>
              </a:lnSpc>
            </a:pPr>
            <a:r>
              <a:rPr kumimoji="0" lang="en-US" sz="2000" kern="0" dirty="0">
                <a:solidFill>
                  <a:srgbClr val="000000"/>
                </a:solidFill>
              </a:rPr>
              <a:t>Check-in Quizzes : 12%</a:t>
            </a:r>
          </a:p>
          <a:p>
            <a:pPr marL="114300" lvl="1" indent="0">
              <a:lnSpc>
                <a:spcPct val="100000"/>
              </a:lnSpc>
              <a:buNone/>
            </a:pPr>
            <a:endParaRPr kumimoji="0" lang="en-US" sz="1400" kern="0" dirty="0">
              <a:solidFill>
                <a:srgbClr val="000000"/>
              </a:solidFill>
            </a:endParaRPr>
          </a:p>
          <a:p>
            <a:pPr marL="114300" lvl="1" indent="-114300">
              <a:lnSpc>
                <a:spcPct val="100000"/>
              </a:lnSpc>
              <a:buNone/>
            </a:pPr>
            <a:r>
              <a:rPr kumimoji="0" lang="en-US" sz="2400" kern="0" dirty="0">
                <a:solidFill>
                  <a:schemeClr val="tx2"/>
                </a:solidFill>
              </a:rPr>
              <a:t>Exam 1: </a:t>
            </a:r>
            <a:r>
              <a:rPr lang="en-US" sz="2400" i="1" kern="0" dirty="0"/>
              <a:t>Mar 19</a:t>
            </a:r>
            <a:r>
              <a:rPr lang="en-US" sz="2400" i="1" kern="0" baseline="30000" dirty="0"/>
              <a:t>th </a:t>
            </a:r>
            <a:r>
              <a:rPr lang="en-US" sz="2400" i="1" kern="0" dirty="0"/>
              <a:t>on </a:t>
            </a:r>
            <a:r>
              <a:rPr lang="en-US" sz="2400" i="1" kern="0" dirty="0" err="1"/>
              <a:t>GradeScope</a:t>
            </a:r>
            <a:r>
              <a:rPr lang="en-US" sz="2400" i="1" kern="0" dirty="0"/>
              <a:t> (timing TBD)</a:t>
            </a:r>
            <a:endParaRPr kumimoji="0" lang="en-US" sz="2400" kern="0" dirty="0">
              <a:solidFill>
                <a:schemeClr val="tx2"/>
              </a:solidFill>
            </a:endParaRPr>
          </a:p>
          <a:p>
            <a:pPr marL="114300" lvl="1" indent="-114300">
              <a:lnSpc>
                <a:spcPct val="100000"/>
              </a:lnSpc>
              <a:buFont typeface="Monotype Sorts" charset="2"/>
              <a:buNone/>
            </a:pPr>
            <a:endParaRPr kumimoji="0" lang="en-US" sz="2400" kern="0" dirty="0">
              <a:solidFill>
                <a:schemeClr val="tx2"/>
              </a:solidFill>
            </a:endParaRPr>
          </a:p>
          <a:p>
            <a:pPr marL="114300" lvl="1" indent="-114300">
              <a:lnSpc>
                <a:spcPct val="100000"/>
              </a:lnSpc>
              <a:buNone/>
            </a:pPr>
            <a:r>
              <a:rPr kumimoji="0" lang="en-US" sz="2400" kern="0" dirty="0">
                <a:solidFill>
                  <a:schemeClr val="tx2"/>
                </a:solidFill>
              </a:rPr>
              <a:t>Exam 2: </a:t>
            </a:r>
            <a:r>
              <a:rPr lang="en-US" sz="2400" i="1" kern="0" dirty="0"/>
              <a:t>Apr 21</a:t>
            </a:r>
            <a:r>
              <a:rPr lang="en-US" sz="2400" i="1" kern="0" baseline="30000" dirty="0"/>
              <a:t>st</a:t>
            </a:r>
            <a:r>
              <a:rPr lang="en-US" sz="2400" i="1" kern="0" dirty="0"/>
              <a:t> on </a:t>
            </a:r>
            <a:r>
              <a:rPr lang="en-US" sz="2400" i="1" kern="0" dirty="0" err="1"/>
              <a:t>GradeScope</a:t>
            </a:r>
            <a:r>
              <a:rPr lang="en-US" sz="2400" i="1" kern="0" dirty="0"/>
              <a:t> (timing TBD)</a:t>
            </a:r>
            <a:endParaRPr kumimoji="0" lang="en-US" sz="2400" kern="0" dirty="0">
              <a:solidFill>
                <a:schemeClr val="tx2"/>
              </a:solidFill>
            </a:endParaRPr>
          </a:p>
          <a:p>
            <a:pPr marL="114300" lvl="1" indent="-114300">
              <a:lnSpc>
                <a:spcPct val="100000"/>
              </a:lnSpc>
              <a:buFont typeface="Monotype Sorts" charset="2"/>
              <a:buNone/>
            </a:pPr>
            <a:endParaRPr kumimoji="0" lang="en-US" sz="2400" kern="0" dirty="0"/>
          </a:p>
          <a:p>
            <a:pPr lvl="1">
              <a:lnSpc>
                <a:spcPct val="100000"/>
              </a:lnSpc>
            </a:pPr>
            <a:endParaRPr kumimoji="0" lang="en-US" sz="1400" kern="0" dirty="0">
              <a:solidFill>
                <a:srgbClr val="000000"/>
              </a:solidFill>
            </a:endParaRPr>
          </a:p>
          <a:p>
            <a:pPr marL="0" indent="0">
              <a:lnSpc>
                <a:spcPct val="100000"/>
              </a:lnSpc>
            </a:pPr>
            <a:r>
              <a:rPr kumimoji="0" lang="en-US" sz="2400" kern="0" dirty="0">
                <a:solidFill>
                  <a:schemeClr val="tx2"/>
                </a:solidFill>
              </a:rPr>
              <a:t>Notes:</a:t>
            </a:r>
            <a:endParaRPr kumimoji="0" lang="en-US" sz="2800" b="1" kern="0" dirty="0">
              <a:solidFill>
                <a:schemeClr val="tx2"/>
              </a:solidFill>
            </a:endParaRPr>
          </a:p>
          <a:p>
            <a:pPr lvl="1">
              <a:lnSpc>
                <a:spcPct val="100000"/>
              </a:lnSpc>
            </a:pPr>
            <a:r>
              <a:rPr kumimoji="0" lang="en-US" sz="2000" kern="0" dirty="0"/>
              <a:t>You can check your grades on </a:t>
            </a:r>
            <a:r>
              <a:rPr kumimoji="0" lang="en-US" sz="2000" kern="0" dirty="0" err="1"/>
              <a:t>GradeScope</a:t>
            </a:r>
            <a:endParaRPr kumimoji="0" lang="en-US" sz="2000" kern="0" dirty="0">
              <a:solidFill>
                <a:schemeClr val="hlink"/>
              </a:solidFill>
            </a:endParaRPr>
          </a:p>
        </p:txBody>
      </p:sp>
    </p:spTree>
    <p:extLst>
      <p:ext uri="{BB962C8B-B14F-4D97-AF65-F5344CB8AC3E}">
        <p14:creationId xmlns:p14="http://schemas.microsoft.com/office/powerpoint/2010/main" val="19921817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1"/>
          </p:nvPr>
        </p:nvSpPr>
        <p:spPr>
          <a:xfrm>
            <a:off x="578498" y="961529"/>
            <a:ext cx="8240932" cy="5289973"/>
          </a:xfrm>
        </p:spPr>
        <p:txBody>
          <a:bodyPr/>
          <a:lstStyle/>
          <a:p>
            <a:pPr marL="0" indent="0"/>
            <a:r>
              <a:rPr kumimoji="0" lang="en-US" sz="2400" dirty="0"/>
              <a:t>Course Website:  </a:t>
            </a:r>
            <a:r>
              <a:rPr kumimoji="0" lang="en-US" b="1" dirty="0">
                <a:solidFill>
                  <a:schemeClr val="tx1"/>
                </a:solidFill>
              </a:rPr>
              <a:t>www.cis110.com</a:t>
            </a:r>
            <a:endParaRPr kumimoji="0" lang="en-US" sz="2000" dirty="0">
              <a:solidFill>
                <a:schemeClr val="tx1"/>
              </a:solidFill>
            </a:endParaRPr>
          </a:p>
          <a:p>
            <a:pPr lvl="1"/>
            <a:r>
              <a:rPr kumimoji="0" lang="en-US" sz="2000" dirty="0"/>
              <a:t>Programming assignments and checklists</a:t>
            </a:r>
          </a:p>
          <a:p>
            <a:pPr lvl="1"/>
            <a:r>
              <a:rPr kumimoji="0" lang="en-US" sz="2000" dirty="0"/>
              <a:t>Course schedule</a:t>
            </a:r>
          </a:p>
          <a:p>
            <a:pPr lvl="1"/>
            <a:r>
              <a:rPr kumimoji="0" lang="en-US" sz="2000" dirty="0"/>
              <a:t>Lecture slides</a:t>
            </a:r>
          </a:p>
          <a:p>
            <a:pPr marL="114300" lvl="1" indent="0">
              <a:buNone/>
            </a:pPr>
            <a:endParaRPr kumimoji="0" lang="en-US" sz="2400" dirty="0"/>
          </a:p>
          <a:p>
            <a:pPr marL="0" indent="0"/>
            <a:r>
              <a:rPr kumimoji="0" lang="en-US" sz="2400" dirty="0"/>
              <a:t>Optional Textbook: </a:t>
            </a:r>
            <a:r>
              <a:rPr kumimoji="0" lang="en-US" sz="2000" dirty="0">
                <a:solidFill>
                  <a:schemeClr val="tx1"/>
                </a:solidFill>
              </a:rPr>
              <a:t>Sedgewick and Wayne  				</a:t>
            </a:r>
            <a:endParaRPr kumimoji="0" lang="en-US" sz="2000" dirty="0"/>
          </a:p>
          <a:p>
            <a:pPr marL="0" indent="0"/>
            <a:endParaRPr kumimoji="0" lang="en-US" sz="2000" dirty="0"/>
          </a:p>
          <a:p>
            <a:pPr lvl="1"/>
            <a:r>
              <a:rPr kumimoji="0" lang="en-US" sz="1800" dirty="0"/>
              <a:t>The course loosely follows this book</a:t>
            </a:r>
          </a:p>
          <a:p>
            <a:pPr lvl="1"/>
            <a:r>
              <a:rPr kumimoji="0" lang="en-US" dirty="0"/>
              <a:t>We do not teach directly from it</a:t>
            </a:r>
          </a:p>
          <a:p>
            <a:pPr lvl="2"/>
            <a:r>
              <a:rPr kumimoji="0" lang="en-US" dirty="0"/>
              <a:t>You may find it useful to have a written reference</a:t>
            </a:r>
          </a:p>
          <a:p>
            <a:pPr lvl="1"/>
            <a:r>
              <a:rPr kumimoji="0" lang="en-US" dirty="0"/>
              <a:t>The “</a:t>
            </a:r>
            <a:r>
              <a:rPr kumimoji="0" lang="en-US" dirty="0" err="1"/>
              <a:t>booksite</a:t>
            </a:r>
            <a:r>
              <a:rPr kumimoji="0" lang="en-US" dirty="0"/>
              <a:t>” is a fair-game reference for you to use</a:t>
            </a:r>
          </a:p>
          <a:p>
            <a:pPr lvl="2"/>
            <a:r>
              <a:rPr kumimoji="0" lang="en-US" dirty="0"/>
              <a:t>https://introcs.cs.princeton.edu/java/home/</a:t>
            </a:r>
          </a:p>
          <a:p>
            <a:pPr marL="0" indent="0"/>
            <a:endParaRPr kumimoji="0" lang="en-US" dirty="0"/>
          </a:p>
          <a:p>
            <a:pPr marL="0" indent="0"/>
            <a:endParaRPr kumimoji="0" lang="en-US" dirty="0"/>
          </a:p>
          <a:p>
            <a:pPr marL="0" indent="0"/>
            <a:endParaRPr kumimoji="0" lang="en-US" dirty="0"/>
          </a:p>
          <a:p>
            <a:pPr marL="0" indent="0"/>
            <a:endParaRPr kumimoji="0" lang="en-US" dirty="0"/>
          </a:p>
          <a:p>
            <a:pPr marL="0" indent="0"/>
            <a:endParaRPr kumimoji="0" lang="en-US" dirty="0"/>
          </a:p>
        </p:txBody>
      </p:sp>
      <p:sp>
        <p:nvSpPr>
          <p:cNvPr id="23554" name="Slide Number Placeholder 3"/>
          <p:cNvSpPr>
            <a:spLocks noGrp="1"/>
          </p:cNvSpPr>
          <p:nvPr>
            <p:ph type="sldNum" sz="quarter" idx="10"/>
          </p:nvPr>
        </p:nvSpPr>
        <p:spPr>
          <a:noFill/>
        </p:spPr>
        <p:txBody>
          <a:bodyPr/>
          <a:lstStyle/>
          <a:p>
            <a:fld id="{834D505D-4217-9F46-9539-4C0A87A5EAF4}" type="slidenum">
              <a:rPr lang="en-US" smtClean="0">
                <a:solidFill>
                  <a:srgbClr val="000000"/>
                </a:solidFill>
                <a:latin typeface="Calibri"/>
              </a:rPr>
              <a:pPr/>
              <a:t>27</a:t>
            </a:fld>
            <a:endParaRPr lang="en-US" sz="1400">
              <a:solidFill>
                <a:srgbClr val="000000"/>
              </a:solidFill>
              <a:latin typeface="Calibri"/>
            </a:endParaRPr>
          </a:p>
        </p:txBody>
      </p:sp>
      <p:sp>
        <p:nvSpPr>
          <p:cNvPr id="23555" name="Rectangle 2"/>
          <p:cNvSpPr>
            <a:spLocks noGrp="1" noChangeArrowheads="1"/>
          </p:cNvSpPr>
          <p:nvPr>
            <p:ph type="title"/>
          </p:nvPr>
        </p:nvSpPr>
        <p:spPr/>
        <p:txBody>
          <a:bodyPr/>
          <a:lstStyle/>
          <a:p>
            <a:r>
              <a:rPr kumimoji="0" lang="en-US" sz="4000" b="1" dirty="0">
                <a:solidFill>
                  <a:srgbClr val="1F497D"/>
                </a:solidFill>
              </a:rPr>
              <a:t>Course Materials</a:t>
            </a:r>
          </a:p>
        </p:txBody>
      </p:sp>
      <p:pic>
        <p:nvPicPr>
          <p:cNvPr id="1028" name="Picture 4" descr="Introduction to Programming in Java: An Interdisciplinary Approach">
            <a:extLst>
              <a:ext uri="{FF2B5EF4-FFF2-40B4-BE49-F238E27FC236}">
                <a16:creationId xmlns:a16="http://schemas.microsoft.com/office/drawing/2014/main" id="{9297E64B-EAFC-48E5-A652-15E3FF9DA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48" y="2556588"/>
            <a:ext cx="2359964" cy="29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2811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p>
            <a:fld id="{FFA74BF0-6A13-9F41-9B3E-A7DCBD977994}" type="slidenum">
              <a:rPr lang="en-US" smtClean="0">
                <a:solidFill>
                  <a:srgbClr val="000000"/>
                </a:solidFill>
                <a:latin typeface="Calibri"/>
              </a:rPr>
              <a:pPr/>
              <a:t>28</a:t>
            </a:fld>
            <a:endParaRPr lang="en-US" sz="1400">
              <a:solidFill>
                <a:srgbClr val="000000"/>
              </a:solidFill>
              <a:latin typeface="Calibri"/>
            </a:endParaRPr>
          </a:p>
        </p:txBody>
      </p:sp>
      <p:sp>
        <p:nvSpPr>
          <p:cNvPr id="27651" name="Rectangle 2"/>
          <p:cNvSpPr>
            <a:spLocks noGrp="1" noChangeArrowheads="1"/>
          </p:cNvSpPr>
          <p:nvPr>
            <p:ph type="title"/>
          </p:nvPr>
        </p:nvSpPr>
        <p:spPr/>
        <p:txBody>
          <a:bodyPr/>
          <a:lstStyle/>
          <a:p>
            <a:r>
              <a:rPr kumimoji="0" lang="en-US" sz="4000" b="1" dirty="0">
                <a:solidFill>
                  <a:srgbClr val="1F497D"/>
                </a:solidFill>
              </a:rPr>
              <a:t>Homework Programming Assignments</a:t>
            </a:r>
          </a:p>
        </p:txBody>
      </p:sp>
      <p:sp>
        <p:nvSpPr>
          <p:cNvPr id="27652" name="Rectangle 3"/>
          <p:cNvSpPr>
            <a:spLocks noGrp="1" noChangeArrowheads="1"/>
          </p:cNvSpPr>
          <p:nvPr>
            <p:ph type="body" idx="1"/>
          </p:nvPr>
        </p:nvSpPr>
        <p:spPr/>
        <p:txBody>
          <a:bodyPr/>
          <a:lstStyle/>
          <a:p>
            <a:pPr marL="0" indent="0"/>
            <a:r>
              <a:rPr kumimoji="0" lang="en-US" sz="2400" dirty="0"/>
              <a:t>Due:  </a:t>
            </a:r>
            <a:r>
              <a:rPr kumimoji="0" lang="en-US" sz="2000" dirty="0">
                <a:solidFill>
                  <a:schemeClr val="tx1"/>
                </a:solidFill>
              </a:rPr>
              <a:t>11:59pm on Thursday nights on </a:t>
            </a:r>
            <a:r>
              <a:rPr kumimoji="0" lang="en-US" sz="2000" dirty="0" err="1">
                <a:solidFill>
                  <a:schemeClr val="tx1"/>
                </a:solidFill>
              </a:rPr>
              <a:t>GradeScope</a:t>
            </a:r>
            <a:endParaRPr kumimoji="0" lang="en-US" sz="2000" dirty="0">
              <a:solidFill>
                <a:schemeClr val="tx1"/>
              </a:solidFill>
            </a:endParaRPr>
          </a:p>
          <a:p>
            <a:pPr>
              <a:buFont typeface="Wingdings" charset="2"/>
              <a:buChar char="u"/>
            </a:pPr>
            <a:r>
              <a:rPr kumimoji="0" lang="en-US" sz="2000" dirty="0">
                <a:solidFill>
                  <a:schemeClr val="tx1"/>
                </a:solidFill>
              </a:rPr>
              <a:t>4 late days to use throughout semester (max 2 per homework)</a:t>
            </a:r>
          </a:p>
          <a:p>
            <a:pPr>
              <a:buFont typeface="Wingdings" charset="2"/>
              <a:buChar char="u"/>
            </a:pPr>
            <a:r>
              <a:rPr kumimoji="0" lang="en-US" sz="2000" dirty="0">
                <a:solidFill>
                  <a:schemeClr val="tx1"/>
                </a:solidFill>
              </a:rPr>
              <a:t>No other late submissions allowed</a:t>
            </a:r>
          </a:p>
          <a:p>
            <a:pPr>
              <a:buFont typeface="Wingdings" charset="2"/>
              <a:buChar char="u"/>
            </a:pPr>
            <a:r>
              <a:rPr kumimoji="0" lang="en-US" sz="2000" dirty="0">
                <a:solidFill>
                  <a:schemeClr val="tx1"/>
                </a:solidFill>
              </a:rPr>
              <a:t>Lowest homework dropped </a:t>
            </a:r>
          </a:p>
          <a:p>
            <a:pPr>
              <a:buFont typeface="Wingdings" charset="2"/>
              <a:buChar char="u"/>
            </a:pPr>
            <a:r>
              <a:rPr kumimoji="0" lang="en-US" sz="2000" dirty="0">
                <a:solidFill>
                  <a:schemeClr val="tx1"/>
                </a:solidFill>
              </a:rPr>
              <a:t>See course webpage for other policies</a:t>
            </a:r>
          </a:p>
          <a:p>
            <a:pPr marL="0" indent="0"/>
            <a:endParaRPr kumimoji="0" lang="en-US" sz="2000" dirty="0">
              <a:solidFill>
                <a:schemeClr val="tx1"/>
              </a:solidFill>
            </a:endParaRPr>
          </a:p>
          <a:p>
            <a:pPr marL="0" indent="0"/>
            <a:r>
              <a:rPr kumimoji="0" lang="en-US" sz="2400" dirty="0"/>
              <a:t>Computing equipment:</a:t>
            </a:r>
          </a:p>
          <a:p>
            <a:pPr lvl="1"/>
            <a:r>
              <a:rPr kumimoji="0" lang="en-US" sz="2000" dirty="0"/>
              <a:t>Your desktop/laptop</a:t>
            </a:r>
          </a:p>
          <a:p>
            <a:pPr lvl="1"/>
            <a:r>
              <a:rPr kumimoji="0" lang="en-US" sz="2000" dirty="0" err="1"/>
              <a:t>Codio</a:t>
            </a:r>
            <a:endParaRPr kumimoji="0" lang="en-US" sz="2000" dirty="0"/>
          </a:p>
          <a:p>
            <a:pPr marL="0" indent="0"/>
            <a:endParaRPr kumimoji="0" lang="en-US" sz="2000" dirty="0">
              <a:solidFill>
                <a:schemeClr val="tx1"/>
              </a:solidFill>
            </a:endParaRPr>
          </a:p>
        </p:txBody>
      </p:sp>
    </p:spTree>
    <p:extLst>
      <p:ext uri="{BB962C8B-B14F-4D97-AF65-F5344CB8AC3E}">
        <p14:creationId xmlns:p14="http://schemas.microsoft.com/office/powerpoint/2010/main" val="119376144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399"/>
            <a:ext cx="9144000" cy="791497"/>
          </a:xfrm>
        </p:spPr>
        <p:txBody>
          <a:bodyPr/>
          <a:lstStyle/>
          <a:p>
            <a:br>
              <a:rPr lang="en-US" dirty="0"/>
            </a:br>
            <a:r>
              <a:rPr lang="en-US" sz="4000" b="1" dirty="0">
                <a:solidFill>
                  <a:schemeClr val="tx2"/>
                </a:solidFill>
              </a:rPr>
              <a:t>Advice</a:t>
            </a:r>
          </a:p>
        </p:txBody>
      </p:sp>
      <p:sp>
        <p:nvSpPr>
          <p:cNvPr id="3" name="Content Placeholder 2"/>
          <p:cNvSpPr>
            <a:spLocks noGrp="1"/>
          </p:cNvSpPr>
          <p:nvPr>
            <p:ph idx="1"/>
          </p:nvPr>
        </p:nvSpPr>
        <p:spPr>
          <a:xfrm>
            <a:off x="668593" y="1165123"/>
            <a:ext cx="7782233" cy="2595716"/>
          </a:xfrm>
        </p:spPr>
        <p:txBody>
          <a:bodyPr/>
          <a:lstStyle/>
          <a:p>
            <a:pPr>
              <a:buFont typeface="Wingdings" charset="2"/>
              <a:buChar char="u"/>
            </a:pPr>
            <a:r>
              <a:rPr lang="en-US" sz="2000" dirty="0">
                <a:solidFill>
                  <a:schemeClr val="tx1"/>
                </a:solidFill>
              </a:rPr>
              <a:t>Start on HWs early! Debugging can take time. </a:t>
            </a:r>
          </a:p>
          <a:p>
            <a:pPr>
              <a:buFont typeface="Wingdings" charset="2"/>
              <a:buChar char="u"/>
            </a:pPr>
            <a:r>
              <a:rPr lang="en-US" sz="2000" dirty="0">
                <a:solidFill>
                  <a:schemeClr val="tx1"/>
                </a:solidFill>
              </a:rPr>
              <a:t>Back up your work like crazy.</a:t>
            </a:r>
          </a:p>
          <a:p>
            <a:pPr marL="0" indent="0"/>
            <a:endParaRPr lang="en-US" sz="2000" dirty="0">
              <a:solidFill>
                <a:schemeClr val="tx1"/>
              </a:solidFill>
            </a:endParaRPr>
          </a:p>
          <a:p>
            <a:pPr>
              <a:buFont typeface="Wingdings" charset="2"/>
              <a:buChar char="u"/>
            </a:pPr>
            <a:r>
              <a:rPr lang="en-US" sz="2000" dirty="0">
                <a:solidFill>
                  <a:schemeClr val="tx1"/>
                </a:solidFill>
              </a:rPr>
              <a:t>Office hours are less crowded if you show up early in the week</a:t>
            </a:r>
          </a:p>
          <a:p>
            <a:pPr>
              <a:buFont typeface="Wingdings" charset="2"/>
              <a:buChar char="u"/>
            </a:pPr>
            <a:endParaRPr lang="en-US" sz="2000" dirty="0">
              <a:solidFill>
                <a:schemeClr val="tx1"/>
              </a:solidFill>
            </a:endParaRPr>
          </a:p>
          <a:p>
            <a:pPr>
              <a:buFont typeface="Wingdings" charset="2"/>
              <a:buChar char="u"/>
            </a:pPr>
            <a:r>
              <a:rPr lang="en-US" sz="2000" dirty="0">
                <a:solidFill>
                  <a:schemeClr val="tx1"/>
                </a:solidFill>
              </a:rPr>
              <a:t>Do not hesitate to ask for help. If you have been trying to debug something for an hour and are getting frustrated, remember that we are there to help you.</a:t>
            </a:r>
          </a:p>
          <a:p>
            <a:pPr>
              <a:buFont typeface="Wingdings" charset="2"/>
              <a:buChar char="u"/>
            </a:pPr>
            <a:endParaRPr lang="en-US" sz="2000" dirty="0">
              <a:solidFill>
                <a:schemeClr val="tx1"/>
              </a:solidFill>
            </a:endParaRPr>
          </a:p>
          <a:p>
            <a:pPr>
              <a:buFont typeface="Wingdings" charset="2"/>
              <a:buChar char="u"/>
            </a:pPr>
            <a:r>
              <a:rPr lang="en-US" sz="2000" dirty="0">
                <a:solidFill>
                  <a:schemeClr val="tx1"/>
                </a:solidFill>
              </a:rPr>
              <a:t>Your best sources for help are the instructors, the TAs and Piazza.</a:t>
            </a:r>
          </a:p>
          <a:p>
            <a:pPr>
              <a:buFont typeface="Wingdings" charset="2"/>
              <a:buChar char="u"/>
            </a:pPr>
            <a:endParaRPr lang="en-US" sz="2000" dirty="0">
              <a:solidFill>
                <a:schemeClr val="tx1"/>
              </a:solidFill>
            </a:endParaRPr>
          </a:p>
          <a:p>
            <a:pPr>
              <a:buFont typeface="Wingdings" charset="2"/>
              <a:buChar char="u"/>
            </a:pPr>
            <a:r>
              <a:rPr lang="en-US" sz="2000" dirty="0">
                <a:solidFill>
                  <a:schemeClr val="tx1"/>
                </a:solidFill>
              </a:rPr>
              <a:t>Please read and follow the collaboration policy</a:t>
            </a:r>
          </a:p>
          <a:p>
            <a:pPr>
              <a:buFont typeface="Wingdings" charset="2"/>
              <a:buChar char="u"/>
            </a:pPr>
            <a:r>
              <a:rPr lang="en-US" sz="2000" dirty="0"/>
              <a:t>Do not use Stack Overflow or other online discussion boards</a:t>
            </a:r>
          </a:p>
          <a:p>
            <a:pPr marL="0" indent="0"/>
            <a:endParaRPr lang="en-US" sz="2000" dirty="0">
              <a:solidFill>
                <a:schemeClr val="tx1"/>
              </a:solidFill>
            </a:endParaRPr>
          </a:p>
          <a:p>
            <a:pPr>
              <a:buFont typeface="Arial" panose="020B0604020202020204" pitchFamily="34" charset="0"/>
              <a:buChar char="•"/>
            </a:pPr>
            <a:endParaRPr lang="en-US" sz="20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29</a:t>
            </a:fld>
            <a:endParaRPr lang="en-US" sz="1400">
              <a:solidFill>
                <a:srgbClr val="000000"/>
              </a:solidFill>
              <a:latin typeface="Calibri"/>
            </a:endParaRPr>
          </a:p>
        </p:txBody>
      </p:sp>
    </p:spTree>
    <p:extLst>
      <p:ext uri="{BB962C8B-B14F-4D97-AF65-F5344CB8AC3E}">
        <p14:creationId xmlns:p14="http://schemas.microsoft.com/office/powerpoint/2010/main" val="95379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internet, e-mail, network…</a:t>
            </a:r>
          </a:p>
        </p:txBody>
      </p:sp>
      <p:pic>
        <p:nvPicPr>
          <p:cNvPr id="4" name="Picture 2"/>
          <p:cNvPicPr>
            <a:picLocks noChangeAspect="1" noChangeArrowheads="1"/>
          </p:cNvPicPr>
          <p:nvPr/>
        </p:nvPicPr>
        <p:blipFill>
          <a:blip r:embed="rId2" cstate="print"/>
          <a:srcRect/>
          <a:stretch>
            <a:fillRect/>
          </a:stretch>
        </p:blipFill>
        <p:spPr bwMode="auto">
          <a:xfrm>
            <a:off x="609600" y="2209800"/>
            <a:ext cx="4762500" cy="319087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6096000" y="1828800"/>
            <a:ext cx="2143125" cy="2143125"/>
          </a:xfrm>
          <a:prstGeom prst="rect">
            <a:avLst/>
          </a:prstGeom>
          <a:noFill/>
          <a:ln w="9525">
            <a:noFill/>
            <a:miter lim="800000"/>
            <a:headEnd/>
            <a:tailEnd/>
          </a:ln>
        </p:spPr>
      </p:pic>
      <p:pic>
        <p:nvPicPr>
          <p:cNvPr id="6" name="Picture 12"/>
          <p:cNvPicPr>
            <a:picLocks noChangeAspect="1" noChangeArrowheads="1"/>
          </p:cNvPicPr>
          <p:nvPr/>
        </p:nvPicPr>
        <p:blipFill>
          <a:blip r:embed="rId4" cstate="print"/>
          <a:srcRect/>
          <a:stretch>
            <a:fillRect/>
          </a:stretch>
        </p:blipFill>
        <p:spPr bwMode="auto">
          <a:xfrm>
            <a:off x="5943600" y="4648200"/>
            <a:ext cx="2619375" cy="174307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099E5-3D05-4D7A-81C2-21C2B5B8F7DF}"/>
              </a:ext>
            </a:extLst>
          </p:cNvPr>
          <p:cNvSpPr>
            <a:spLocks noGrp="1"/>
          </p:cNvSpPr>
          <p:nvPr>
            <p:ph type="title"/>
          </p:nvPr>
        </p:nvSpPr>
        <p:spPr/>
        <p:txBody>
          <a:bodyPr/>
          <a:lstStyle/>
          <a:p>
            <a:r>
              <a:rPr lang="en-US" dirty="0"/>
              <a:t>Two Sample Weeks in the Life of CIS 110</a:t>
            </a:r>
          </a:p>
        </p:txBody>
      </p:sp>
      <p:sp>
        <p:nvSpPr>
          <p:cNvPr id="4" name="Slide Number Placeholder 3">
            <a:extLst>
              <a:ext uri="{FF2B5EF4-FFF2-40B4-BE49-F238E27FC236}">
                <a16:creationId xmlns:a16="http://schemas.microsoft.com/office/drawing/2014/main" id="{29922240-561F-45F4-A011-983E5F19298B}"/>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30</a:t>
            </a:fld>
            <a:endParaRPr lang="en-US" sz="1400">
              <a:solidFill>
                <a:srgbClr val="000000"/>
              </a:solidFill>
              <a:latin typeface="Calibri"/>
            </a:endParaRPr>
          </a:p>
        </p:txBody>
      </p:sp>
      <p:graphicFrame>
        <p:nvGraphicFramePr>
          <p:cNvPr id="5" name="Table 5">
            <a:extLst>
              <a:ext uri="{FF2B5EF4-FFF2-40B4-BE49-F238E27FC236}">
                <a16:creationId xmlns:a16="http://schemas.microsoft.com/office/drawing/2014/main" id="{02861BA6-E648-4FCD-9E04-2ABF50D9696C}"/>
              </a:ext>
            </a:extLst>
          </p:cNvPr>
          <p:cNvGraphicFramePr>
            <a:graphicFrameLocks noGrp="1"/>
          </p:cNvGraphicFramePr>
          <p:nvPr>
            <p:extLst>
              <p:ext uri="{D42A27DB-BD31-4B8C-83A1-F6EECF244321}">
                <p14:modId xmlns:p14="http://schemas.microsoft.com/office/powerpoint/2010/main" val="3337725471"/>
              </p:ext>
            </p:extLst>
          </p:nvPr>
        </p:nvGraphicFramePr>
        <p:xfrm>
          <a:off x="1524000" y="609600"/>
          <a:ext cx="6096000" cy="5908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023194557"/>
                    </a:ext>
                  </a:extLst>
                </a:gridCol>
                <a:gridCol w="2032000">
                  <a:extLst>
                    <a:ext uri="{9D8B030D-6E8A-4147-A177-3AD203B41FA5}">
                      <a16:colId xmlns:a16="http://schemas.microsoft.com/office/drawing/2014/main" val="385668550"/>
                    </a:ext>
                  </a:extLst>
                </a:gridCol>
                <a:gridCol w="2032000">
                  <a:extLst>
                    <a:ext uri="{9D8B030D-6E8A-4147-A177-3AD203B41FA5}">
                      <a16:colId xmlns:a16="http://schemas.microsoft.com/office/drawing/2014/main" val="662075538"/>
                    </a:ext>
                  </a:extLst>
                </a:gridCol>
              </a:tblGrid>
              <a:tr h="370840">
                <a:tc>
                  <a:txBody>
                    <a:bodyPr/>
                    <a:lstStyle/>
                    <a:p>
                      <a:r>
                        <a:rPr lang="en-US" dirty="0"/>
                        <a:t>Day</a:t>
                      </a:r>
                    </a:p>
                  </a:txBody>
                  <a:tcPr/>
                </a:tc>
                <a:tc>
                  <a:txBody>
                    <a:bodyPr/>
                    <a:lstStyle/>
                    <a:p>
                      <a:r>
                        <a:rPr lang="en-US" dirty="0"/>
                        <a:t>Activity</a:t>
                      </a:r>
                    </a:p>
                  </a:txBody>
                  <a:tcPr/>
                </a:tc>
                <a:tc>
                  <a:txBody>
                    <a:bodyPr/>
                    <a:lstStyle/>
                    <a:p>
                      <a:r>
                        <a:rPr lang="en-US" dirty="0"/>
                        <a:t>Due</a:t>
                      </a:r>
                    </a:p>
                  </a:txBody>
                  <a:tcPr/>
                </a:tc>
                <a:extLst>
                  <a:ext uri="{0D108BD9-81ED-4DB2-BD59-A6C34878D82A}">
                    <a16:rowId xmlns:a16="http://schemas.microsoft.com/office/drawing/2014/main" val="3995559251"/>
                  </a:ext>
                </a:extLst>
              </a:tr>
              <a:tr h="370840">
                <a:tc>
                  <a:txBody>
                    <a:bodyPr/>
                    <a:lstStyle/>
                    <a:p>
                      <a:r>
                        <a:rPr lang="en-US" dirty="0"/>
                        <a:t>Monday</a:t>
                      </a:r>
                    </a:p>
                  </a:txBody>
                  <a:tcPr/>
                </a:tc>
                <a:tc>
                  <a:txBody>
                    <a:bodyPr/>
                    <a:lstStyle/>
                    <a:p>
                      <a:r>
                        <a:rPr lang="en-US" dirty="0"/>
                        <a:t>Lecture (9-9:50am)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Quiz 4 by 8:59am</a:t>
                      </a:r>
                    </a:p>
                  </a:txBody>
                  <a:tcPr/>
                </a:tc>
                <a:extLst>
                  <a:ext uri="{0D108BD9-81ED-4DB2-BD59-A6C34878D82A}">
                    <a16:rowId xmlns:a16="http://schemas.microsoft.com/office/drawing/2014/main" val="3620335713"/>
                  </a:ext>
                </a:extLst>
              </a:tr>
              <a:tr h="370840">
                <a:tc>
                  <a:txBody>
                    <a:bodyPr/>
                    <a:lstStyle/>
                    <a:p>
                      <a:r>
                        <a:rPr lang="en-US" dirty="0"/>
                        <a:t>Tuesday</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541887910"/>
                  </a:ext>
                </a:extLst>
              </a:tr>
              <a:tr h="370840">
                <a:tc>
                  <a:txBody>
                    <a:bodyPr/>
                    <a:lstStyle/>
                    <a:p>
                      <a:r>
                        <a:rPr lang="en-US" dirty="0"/>
                        <a:t>Wednesday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Lecture (9-9:50am)</a:t>
                      </a:r>
                    </a:p>
                  </a:txBody>
                  <a:tcPr/>
                </a:tc>
                <a:tc>
                  <a:txBody>
                    <a:bodyPr/>
                    <a:lstStyle/>
                    <a:p>
                      <a:endParaRPr lang="en-US" dirty="0"/>
                    </a:p>
                  </a:txBody>
                  <a:tcPr/>
                </a:tc>
                <a:extLst>
                  <a:ext uri="{0D108BD9-81ED-4DB2-BD59-A6C34878D82A}">
                    <a16:rowId xmlns:a16="http://schemas.microsoft.com/office/drawing/2014/main" val="2948835770"/>
                  </a:ext>
                </a:extLst>
              </a:tr>
              <a:tr h="370840">
                <a:tc>
                  <a:txBody>
                    <a:bodyPr/>
                    <a:lstStyle/>
                    <a:p>
                      <a:r>
                        <a:rPr lang="en-US" dirty="0"/>
                        <a:t>Thursday</a:t>
                      </a:r>
                    </a:p>
                  </a:txBody>
                  <a:tcPr/>
                </a:tc>
                <a:tc>
                  <a:txBody>
                    <a:bodyPr/>
                    <a:lstStyle/>
                    <a:p>
                      <a:r>
                        <a:rPr lang="en-US" dirty="0"/>
                        <a:t>Videos for next week + Quiz 5 released</a:t>
                      </a:r>
                    </a:p>
                  </a:txBody>
                  <a:tcPr/>
                </a:tc>
                <a:tc>
                  <a:txBody>
                    <a:bodyPr/>
                    <a:lstStyle/>
                    <a:p>
                      <a:r>
                        <a:rPr lang="en-US" dirty="0"/>
                        <a:t>HW01 by 11:59pm</a:t>
                      </a:r>
                    </a:p>
                  </a:txBody>
                  <a:tcPr/>
                </a:tc>
                <a:extLst>
                  <a:ext uri="{0D108BD9-81ED-4DB2-BD59-A6C34878D82A}">
                    <a16:rowId xmlns:a16="http://schemas.microsoft.com/office/drawing/2014/main" val="2094022519"/>
                  </a:ext>
                </a:extLst>
              </a:tr>
              <a:tr h="370840">
                <a:tc>
                  <a:txBody>
                    <a:bodyPr/>
                    <a:lstStyle/>
                    <a:p>
                      <a:r>
                        <a:rPr lang="en-US" dirty="0"/>
                        <a:t>Friday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Lecture (9-9:50am)</a:t>
                      </a:r>
                    </a:p>
                  </a:txBody>
                  <a:tcPr/>
                </a:tc>
                <a:tc>
                  <a:txBody>
                    <a:bodyPr/>
                    <a:lstStyle/>
                    <a:p>
                      <a:endParaRPr lang="en-US"/>
                    </a:p>
                  </a:txBody>
                  <a:tcPr/>
                </a:tc>
                <a:extLst>
                  <a:ext uri="{0D108BD9-81ED-4DB2-BD59-A6C34878D82A}">
                    <a16:rowId xmlns:a16="http://schemas.microsoft.com/office/drawing/2014/main" val="3670655220"/>
                  </a:ext>
                </a:extLst>
              </a:tr>
              <a:tr h="370840">
                <a:tc>
                  <a:txBody>
                    <a:bodyPr/>
                    <a:lstStyle/>
                    <a:p>
                      <a:r>
                        <a:rPr lang="en-US" dirty="0"/>
                        <a:t>Saturday</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621486786"/>
                  </a:ext>
                </a:extLst>
              </a:tr>
              <a:tr h="370840">
                <a:tc>
                  <a:txBody>
                    <a:bodyPr/>
                    <a:lstStyle/>
                    <a:p>
                      <a:r>
                        <a:rPr lang="en-US" dirty="0"/>
                        <a:t>Sunday</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79040520"/>
                  </a:ext>
                </a:extLst>
              </a:tr>
              <a:tr h="370840">
                <a:tc>
                  <a:txBody>
                    <a:bodyPr/>
                    <a:lstStyle/>
                    <a:p>
                      <a:r>
                        <a:rPr lang="en-US" dirty="0"/>
                        <a:t>Monday</a:t>
                      </a:r>
                    </a:p>
                  </a:txBody>
                  <a:tcPr/>
                </a:tc>
                <a:tc>
                  <a:txBody>
                    <a:bodyPr/>
                    <a:lstStyle/>
                    <a:p>
                      <a:r>
                        <a:rPr lang="en-US" dirty="0"/>
                        <a:t>Lecture (9-9:50am)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Quiz 5 by 8:59am</a:t>
                      </a:r>
                    </a:p>
                  </a:txBody>
                  <a:tcPr/>
                </a:tc>
                <a:extLst>
                  <a:ext uri="{0D108BD9-81ED-4DB2-BD59-A6C34878D82A}">
                    <a16:rowId xmlns:a16="http://schemas.microsoft.com/office/drawing/2014/main" val="641140156"/>
                  </a:ext>
                </a:extLst>
              </a:tr>
              <a:tr h="370840">
                <a:tc>
                  <a:txBody>
                    <a:bodyPr/>
                    <a:lstStyle/>
                    <a:p>
                      <a:r>
                        <a:rPr lang="en-US" dirty="0"/>
                        <a:t>Tuesday</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66877074"/>
                  </a:ext>
                </a:extLst>
              </a:tr>
              <a:tr h="370840">
                <a:tc>
                  <a:txBody>
                    <a:bodyPr/>
                    <a:lstStyle/>
                    <a:p>
                      <a:r>
                        <a:rPr lang="en-US" dirty="0"/>
                        <a:t>Wednesday</a:t>
                      </a:r>
                    </a:p>
                  </a:txBody>
                  <a:tcPr/>
                </a:tc>
                <a:tc>
                  <a:txBody>
                    <a:bodyPr/>
                    <a:lstStyle/>
                    <a:p>
                      <a:r>
                        <a:rPr lang="en-US" dirty="0"/>
                        <a:t>Lecture (9-9:50am)</a:t>
                      </a:r>
                    </a:p>
                  </a:txBody>
                  <a:tcPr/>
                </a:tc>
                <a:tc>
                  <a:txBody>
                    <a:bodyPr/>
                    <a:lstStyle/>
                    <a:p>
                      <a:endParaRPr lang="en-US" dirty="0"/>
                    </a:p>
                  </a:txBody>
                  <a:tcPr/>
                </a:tc>
                <a:extLst>
                  <a:ext uri="{0D108BD9-81ED-4DB2-BD59-A6C34878D82A}">
                    <a16:rowId xmlns:a16="http://schemas.microsoft.com/office/drawing/2014/main" val="3546114816"/>
                  </a:ext>
                </a:extLst>
              </a:tr>
              <a:tr h="370840">
                <a:tc>
                  <a:txBody>
                    <a:bodyPr/>
                    <a:lstStyle/>
                    <a:p>
                      <a:r>
                        <a:rPr lang="en-US" dirty="0"/>
                        <a:t>Thursday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Videos for next week + Quiz 6 released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HW01 by 11:59pm</a:t>
                      </a:r>
                    </a:p>
                    <a:p>
                      <a:endParaRPr lang="en-US" dirty="0"/>
                    </a:p>
                  </a:txBody>
                  <a:tcPr/>
                </a:tc>
                <a:extLst>
                  <a:ext uri="{0D108BD9-81ED-4DB2-BD59-A6C34878D82A}">
                    <a16:rowId xmlns:a16="http://schemas.microsoft.com/office/drawing/2014/main" val="2650700879"/>
                  </a:ext>
                </a:extLst>
              </a:tr>
              <a:tr h="370840">
                <a:tc>
                  <a:txBody>
                    <a:bodyPr/>
                    <a:lstStyle/>
                    <a:p>
                      <a:r>
                        <a:rPr lang="en-US" dirty="0"/>
                        <a:t>Friday</a:t>
                      </a:r>
                    </a:p>
                  </a:txBody>
                  <a:tcPr/>
                </a:tc>
                <a:tc>
                  <a:txBody>
                    <a:bodyPr/>
                    <a:lstStyle/>
                    <a:p>
                      <a:r>
                        <a:rPr lang="en-US" dirty="0"/>
                        <a:t>Lecture (9-9:50am)</a:t>
                      </a:r>
                    </a:p>
                  </a:txBody>
                  <a:tcPr/>
                </a:tc>
                <a:tc>
                  <a:txBody>
                    <a:bodyPr/>
                    <a:lstStyle/>
                    <a:p>
                      <a:endParaRPr lang="en-US" dirty="0"/>
                    </a:p>
                  </a:txBody>
                  <a:tcPr/>
                </a:tc>
                <a:extLst>
                  <a:ext uri="{0D108BD9-81ED-4DB2-BD59-A6C34878D82A}">
                    <a16:rowId xmlns:a16="http://schemas.microsoft.com/office/drawing/2014/main" val="3717064955"/>
                  </a:ext>
                </a:extLst>
              </a:tr>
            </a:tbl>
          </a:graphicData>
        </a:graphic>
      </p:graphicFrame>
    </p:spTree>
    <p:extLst>
      <p:ext uri="{BB962C8B-B14F-4D97-AF65-F5344CB8AC3E}">
        <p14:creationId xmlns:p14="http://schemas.microsoft.com/office/powerpoint/2010/main" val="1076826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0A5050-3EF8-470B-AAC4-F6DCE1FF4602}"/>
              </a:ext>
            </a:extLst>
          </p:cNvPr>
          <p:cNvSpPr>
            <a:spLocks noGrp="1"/>
          </p:cNvSpPr>
          <p:nvPr>
            <p:ph idx="1"/>
          </p:nvPr>
        </p:nvSpPr>
        <p:spPr/>
        <p:txBody>
          <a:bodyPr/>
          <a:lstStyle/>
          <a:p>
            <a:pPr>
              <a:buFont typeface="+mj-lt"/>
              <a:buAutoNum type="arabicPeriod"/>
            </a:pPr>
            <a:r>
              <a:rPr lang="en-US" dirty="0">
                <a:hlinkClick r:id="rId2"/>
              </a:rPr>
              <a:t>Register for Piazza!</a:t>
            </a:r>
            <a:endParaRPr lang="en-US" dirty="0"/>
          </a:p>
          <a:p>
            <a:pPr>
              <a:buFont typeface="+mj-lt"/>
              <a:buAutoNum type="arabicPeriod"/>
            </a:pPr>
            <a:r>
              <a:rPr lang="en-US" dirty="0">
                <a:hlinkClick r:id="rId3"/>
              </a:rPr>
              <a:t>Register for </a:t>
            </a:r>
            <a:r>
              <a:rPr lang="en-US" dirty="0" err="1">
                <a:hlinkClick r:id="rId3"/>
              </a:rPr>
              <a:t>Codio</a:t>
            </a:r>
            <a:r>
              <a:rPr lang="en-US" dirty="0">
                <a:hlinkClick r:id="rId3"/>
              </a:rPr>
              <a:t>!</a:t>
            </a:r>
            <a:endParaRPr lang="en-US" dirty="0"/>
          </a:p>
          <a:p>
            <a:pPr>
              <a:buFont typeface="+mj-lt"/>
              <a:buAutoNum type="arabicPeriod"/>
            </a:pPr>
            <a:r>
              <a:rPr lang="en-US" dirty="0">
                <a:hlinkClick r:id="rId4"/>
              </a:rPr>
              <a:t>Join our Course Slack!</a:t>
            </a:r>
            <a:endParaRPr lang="en-US" dirty="0"/>
          </a:p>
          <a:p>
            <a:pPr>
              <a:buFont typeface="+mj-lt"/>
              <a:buAutoNum type="arabicPeriod"/>
            </a:pPr>
            <a:r>
              <a:rPr lang="en-US" dirty="0"/>
              <a:t>Familiarize yourself with the course rhythm:</a:t>
            </a:r>
          </a:p>
          <a:p>
            <a:pPr lvl="1">
              <a:buFont typeface="+mj-lt"/>
              <a:buAutoNum type="arabicPeriod"/>
            </a:pPr>
            <a:r>
              <a:rPr lang="en-US" dirty="0"/>
              <a:t>Lecture MWF</a:t>
            </a:r>
          </a:p>
          <a:p>
            <a:pPr lvl="1">
              <a:buFont typeface="+mj-lt"/>
              <a:buAutoNum type="arabicPeriod"/>
            </a:pPr>
            <a:r>
              <a:rPr lang="en-US" dirty="0"/>
              <a:t>HWs due Thursdays (usually)</a:t>
            </a:r>
          </a:p>
          <a:p>
            <a:pPr lvl="1">
              <a:buFont typeface="+mj-lt"/>
              <a:buAutoNum type="arabicPeriod"/>
            </a:pPr>
            <a:r>
              <a:rPr lang="en-US" dirty="0"/>
              <a:t>Videos released on Thursday evening; watch them by Monday morning!</a:t>
            </a:r>
          </a:p>
          <a:p>
            <a:pPr lvl="1">
              <a:buFont typeface="+mj-lt"/>
              <a:buAutoNum type="arabicPeriod"/>
            </a:pPr>
            <a:r>
              <a:rPr lang="en-US" dirty="0"/>
              <a:t>Rinse and repeat.</a:t>
            </a:r>
          </a:p>
        </p:txBody>
      </p:sp>
      <p:sp>
        <p:nvSpPr>
          <p:cNvPr id="4" name="Slide Number Placeholder 3">
            <a:extLst>
              <a:ext uri="{FF2B5EF4-FFF2-40B4-BE49-F238E27FC236}">
                <a16:creationId xmlns:a16="http://schemas.microsoft.com/office/drawing/2014/main" id="{B495375E-D251-4161-84BC-8DC55F3F61B1}"/>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31</a:t>
            </a:fld>
            <a:endParaRPr lang="en-US" sz="1400">
              <a:solidFill>
                <a:srgbClr val="000000"/>
              </a:solidFill>
              <a:latin typeface="Calibri"/>
            </a:endParaRPr>
          </a:p>
        </p:txBody>
      </p:sp>
      <p:sp>
        <p:nvSpPr>
          <p:cNvPr id="5" name="Title 1">
            <a:extLst>
              <a:ext uri="{FF2B5EF4-FFF2-40B4-BE49-F238E27FC236}">
                <a16:creationId xmlns:a16="http://schemas.microsoft.com/office/drawing/2014/main" id="{FE0E6E52-4582-4E3B-A9BB-B1F855E0BF97}"/>
              </a:ext>
            </a:extLst>
          </p:cNvPr>
          <p:cNvSpPr>
            <a:spLocks noGrp="1"/>
          </p:cNvSpPr>
          <p:nvPr>
            <p:ph type="title"/>
          </p:nvPr>
        </p:nvSpPr>
        <p:spPr>
          <a:xfrm>
            <a:off x="0" y="152399"/>
            <a:ext cx="9144000" cy="791497"/>
          </a:xfrm>
        </p:spPr>
        <p:txBody>
          <a:bodyPr/>
          <a:lstStyle/>
          <a:p>
            <a:r>
              <a:rPr lang="en-US" sz="4000" b="1" dirty="0">
                <a:solidFill>
                  <a:schemeClr val="tx2"/>
                </a:solidFill>
              </a:rPr>
              <a:t>Action Items</a:t>
            </a:r>
          </a:p>
        </p:txBody>
      </p:sp>
    </p:spTree>
    <p:extLst>
      <p:ext uri="{BB962C8B-B14F-4D97-AF65-F5344CB8AC3E}">
        <p14:creationId xmlns:p14="http://schemas.microsoft.com/office/powerpoint/2010/main" val="196199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11500A-4829-4155-9360-9476ED6DCDEE}"/>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32</a:t>
            </a:fld>
            <a:endParaRPr lang="en-US" sz="1400">
              <a:solidFill>
                <a:srgbClr val="000000"/>
              </a:solidFill>
              <a:latin typeface="Calibri"/>
            </a:endParaRPr>
          </a:p>
        </p:txBody>
      </p:sp>
      <p:sp>
        <p:nvSpPr>
          <p:cNvPr id="5" name="Title 1">
            <a:extLst>
              <a:ext uri="{FF2B5EF4-FFF2-40B4-BE49-F238E27FC236}">
                <a16:creationId xmlns:a16="http://schemas.microsoft.com/office/drawing/2014/main" id="{41F7C016-7FFE-49C7-A9D5-E5DFAC0C7459}"/>
              </a:ext>
            </a:extLst>
          </p:cNvPr>
          <p:cNvSpPr>
            <a:spLocks noGrp="1"/>
          </p:cNvSpPr>
          <p:nvPr>
            <p:ph type="title"/>
          </p:nvPr>
        </p:nvSpPr>
        <p:spPr>
          <a:xfrm>
            <a:off x="0" y="3033251"/>
            <a:ext cx="9144000" cy="791497"/>
          </a:xfrm>
        </p:spPr>
        <p:txBody>
          <a:bodyPr/>
          <a:lstStyle/>
          <a:p>
            <a:r>
              <a:rPr lang="en-US" sz="4000" b="1" dirty="0">
                <a:solidFill>
                  <a:schemeClr val="tx2"/>
                </a:solidFill>
              </a:rPr>
              <a:t>Navigating </a:t>
            </a:r>
            <a:r>
              <a:rPr lang="en-US" sz="4000" b="1" dirty="0" err="1">
                <a:solidFill>
                  <a:schemeClr val="tx2"/>
                </a:solidFill>
              </a:rPr>
              <a:t>Codio</a:t>
            </a:r>
            <a:endParaRPr lang="en-US" sz="4000" b="1" dirty="0">
              <a:solidFill>
                <a:schemeClr val="tx2"/>
              </a:solidFill>
            </a:endParaRPr>
          </a:p>
        </p:txBody>
      </p:sp>
    </p:spTree>
    <p:extLst>
      <p:ext uri="{BB962C8B-B14F-4D97-AF65-F5344CB8AC3E}">
        <p14:creationId xmlns:p14="http://schemas.microsoft.com/office/powerpoint/2010/main" val="3813804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CA021-3A5A-44EC-9480-7B6030567EE3}"/>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33</a:t>
            </a:fld>
            <a:endParaRPr lang="en-US" sz="1400">
              <a:solidFill>
                <a:srgbClr val="000000"/>
              </a:solidFill>
              <a:latin typeface="Calibri"/>
            </a:endParaRPr>
          </a:p>
        </p:txBody>
      </p:sp>
      <p:pic>
        <p:nvPicPr>
          <p:cNvPr id="6" name="Picture 5">
            <a:extLst>
              <a:ext uri="{FF2B5EF4-FFF2-40B4-BE49-F238E27FC236}">
                <a16:creationId xmlns:a16="http://schemas.microsoft.com/office/drawing/2014/main" id="{894CC4C2-26AA-4946-9C67-F69B2FAF4456}"/>
              </a:ext>
            </a:extLst>
          </p:cNvPr>
          <p:cNvPicPr>
            <a:picLocks noChangeAspect="1"/>
          </p:cNvPicPr>
          <p:nvPr/>
        </p:nvPicPr>
        <p:blipFill>
          <a:blip r:embed="rId2"/>
          <a:stretch>
            <a:fillRect/>
          </a:stretch>
        </p:blipFill>
        <p:spPr>
          <a:xfrm>
            <a:off x="287231" y="628261"/>
            <a:ext cx="8569538" cy="5937380"/>
          </a:xfrm>
          <a:prstGeom prst="rect">
            <a:avLst/>
          </a:prstGeom>
        </p:spPr>
      </p:pic>
      <p:sp>
        <p:nvSpPr>
          <p:cNvPr id="7" name="Rectangle 6">
            <a:extLst>
              <a:ext uri="{FF2B5EF4-FFF2-40B4-BE49-F238E27FC236}">
                <a16:creationId xmlns:a16="http://schemas.microsoft.com/office/drawing/2014/main" id="{0EA53654-84D1-44A1-B6B7-5439C9374EF6}"/>
              </a:ext>
            </a:extLst>
          </p:cNvPr>
          <p:cNvSpPr/>
          <p:nvPr/>
        </p:nvSpPr>
        <p:spPr bwMode="auto">
          <a:xfrm>
            <a:off x="379445" y="3229170"/>
            <a:ext cx="1194318" cy="2245567"/>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ea typeface="ＭＳ Ｐゴシック" charset="-128"/>
                <a:cs typeface="ＭＳ Ｐゴシック" charset="-128"/>
              </a:rPr>
              <a:t>The </a:t>
            </a:r>
            <a:r>
              <a:rPr kumimoji="0" lang="en-US" sz="1400" b="1" i="0" u="none" strike="noStrike" cap="none" normalizeH="0" baseline="0" dirty="0" err="1">
                <a:ln>
                  <a:noFill/>
                </a:ln>
                <a:solidFill>
                  <a:schemeClr val="tx1"/>
                </a:solidFill>
                <a:effectLst/>
                <a:ea typeface="ＭＳ Ｐゴシック" charset="-128"/>
                <a:cs typeface="ＭＳ Ｐゴシック" charset="-128"/>
              </a:rPr>
              <a:t>filetree</a:t>
            </a:r>
            <a:endParaRPr kumimoji="0" lang="en-US" sz="1400" b="1" i="0" u="none" strike="noStrike" cap="none" normalizeH="0" baseline="0" dirty="0">
              <a:ln>
                <a:noFill/>
              </a:ln>
              <a:solidFill>
                <a:schemeClr val="tx1"/>
              </a:solidFill>
              <a:effectLst/>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400" b="1" dirty="0">
              <a:solidFill>
                <a:schemeClr val="tx1"/>
              </a:solidFill>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All files you use will live here. </a:t>
            </a:r>
          </a:p>
          <a:p>
            <a:pPr marL="0" marR="0" indent="0" algn="l" defTabSz="914400" rtl="0" eaLnBrk="0" fontAlgn="base" latinLnBrk="0" hangingPunct="0">
              <a:lnSpc>
                <a:spcPct val="100000"/>
              </a:lnSpc>
              <a:spcBef>
                <a:spcPct val="0"/>
              </a:spcBef>
              <a:spcAft>
                <a:spcPct val="0"/>
              </a:spcAft>
              <a:buClrTx/>
              <a:buSzTx/>
              <a:buFontTx/>
              <a:buNone/>
              <a:tabLst/>
            </a:pPr>
            <a:endParaRPr lang="en-US" sz="1400" dirty="0">
              <a:solidFill>
                <a:schemeClr val="tx1"/>
              </a:solidFill>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You can click on them to show them in the editor.</a:t>
            </a:r>
          </a:p>
        </p:txBody>
      </p:sp>
      <p:sp>
        <p:nvSpPr>
          <p:cNvPr id="10" name="Title 1">
            <a:extLst>
              <a:ext uri="{FF2B5EF4-FFF2-40B4-BE49-F238E27FC236}">
                <a16:creationId xmlns:a16="http://schemas.microsoft.com/office/drawing/2014/main" id="{648519FA-9A53-435D-AF6A-41CC31FCA38E}"/>
              </a:ext>
            </a:extLst>
          </p:cNvPr>
          <p:cNvSpPr>
            <a:spLocks noGrp="1"/>
          </p:cNvSpPr>
          <p:nvPr>
            <p:ph type="title"/>
          </p:nvPr>
        </p:nvSpPr>
        <p:spPr>
          <a:xfrm>
            <a:off x="0" y="0"/>
            <a:ext cx="9144000" cy="791497"/>
          </a:xfrm>
        </p:spPr>
        <p:txBody>
          <a:bodyPr/>
          <a:lstStyle/>
          <a:p>
            <a:r>
              <a:rPr lang="en-US" sz="4000" b="1" dirty="0">
                <a:solidFill>
                  <a:schemeClr val="tx2"/>
                </a:solidFill>
              </a:rPr>
              <a:t>When you first open a project:</a:t>
            </a:r>
          </a:p>
        </p:txBody>
      </p:sp>
    </p:spTree>
    <p:extLst>
      <p:ext uri="{BB962C8B-B14F-4D97-AF65-F5344CB8AC3E}">
        <p14:creationId xmlns:p14="http://schemas.microsoft.com/office/powerpoint/2010/main" val="3179280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702DE-5EB1-4700-B1F8-5474AD676B96}"/>
              </a:ext>
            </a:extLst>
          </p:cNvPr>
          <p:cNvPicPr>
            <a:picLocks noChangeAspect="1"/>
          </p:cNvPicPr>
          <p:nvPr/>
        </p:nvPicPr>
        <p:blipFill rotWithShape="1">
          <a:blip r:embed="rId2"/>
          <a:srcRect r="7002" b="2"/>
          <a:stretch/>
        </p:blipFill>
        <p:spPr>
          <a:xfrm>
            <a:off x="20" y="10"/>
            <a:ext cx="9143980" cy="6857990"/>
          </a:xfrm>
          <a:prstGeom prst="rect">
            <a:avLst/>
          </a:prstGeom>
          <a:noFill/>
        </p:spPr>
      </p:pic>
      <p:sp>
        <p:nvSpPr>
          <p:cNvPr id="4" name="Slide Number Placeholder 3" hidden="1">
            <a:extLst>
              <a:ext uri="{FF2B5EF4-FFF2-40B4-BE49-F238E27FC236}">
                <a16:creationId xmlns:a16="http://schemas.microsoft.com/office/drawing/2014/main" id="{71ACA021-3A5A-44EC-9480-7B6030567EE3}"/>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34</a:t>
            </a:fld>
            <a:endParaRPr lang="en-US" sz="1400">
              <a:solidFill>
                <a:srgbClr val="000000"/>
              </a:solidFill>
              <a:latin typeface="Calibri"/>
            </a:endParaRPr>
          </a:p>
        </p:txBody>
      </p:sp>
    </p:spTree>
    <p:extLst>
      <p:ext uri="{BB962C8B-B14F-4D97-AF65-F5344CB8AC3E}">
        <p14:creationId xmlns:p14="http://schemas.microsoft.com/office/powerpoint/2010/main" val="85627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B219CB-0333-4C90-8FE3-1357CF7574DA}"/>
              </a:ext>
            </a:extLst>
          </p:cNvPr>
          <p:cNvPicPr>
            <a:picLocks noChangeAspect="1"/>
          </p:cNvPicPr>
          <p:nvPr/>
        </p:nvPicPr>
        <p:blipFill rotWithShape="1">
          <a:blip r:embed="rId2"/>
          <a:srcRect l="3570" r="3098" b="1"/>
          <a:stretch/>
        </p:blipFill>
        <p:spPr>
          <a:xfrm>
            <a:off x="20" y="10"/>
            <a:ext cx="9143980" cy="6857990"/>
          </a:xfrm>
          <a:prstGeom prst="rect">
            <a:avLst/>
          </a:prstGeom>
          <a:noFill/>
        </p:spPr>
      </p:pic>
      <p:sp>
        <p:nvSpPr>
          <p:cNvPr id="4" name="Slide Number Placeholder 3" hidden="1">
            <a:extLst>
              <a:ext uri="{FF2B5EF4-FFF2-40B4-BE49-F238E27FC236}">
                <a16:creationId xmlns:a16="http://schemas.microsoft.com/office/drawing/2014/main" id="{71ACA021-3A5A-44EC-9480-7B6030567EE3}"/>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35</a:t>
            </a:fld>
            <a:endParaRPr lang="en-US" sz="1400">
              <a:solidFill>
                <a:srgbClr val="000000"/>
              </a:solidFill>
              <a:latin typeface="Calibri"/>
            </a:endParaRPr>
          </a:p>
        </p:txBody>
      </p:sp>
    </p:spTree>
    <p:extLst>
      <p:ext uri="{BB962C8B-B14F-4D97-AF65-F5344CB8AC3E}">
        <p14:creationId xmlns:p14="http://schemas.microsoft.com/office/powerpoint/2010/main" val="1307854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567515-94B9-41E7-B4D4-75C39BFF7A58}"/>
              </a:ext>
            </a:extLst>
          </p:cNvPr>
          <p:cNvPicPr>
            <a:picLocks noChangeAspect="1"/>
          </p:cNvPicPr>
          <p:nvPr/>
        </p:nvPicPr>
        <p:blipFill rotWithShape="1">
          <a:blip r:embed="rId2"/>
          <a:srcRect r="7666"/>
          <a:stretch/>
        </p:blipFill>
        <p:spPr>
          <a:xfrm>
            <a:off x="0" y="0"/>
            <a:ext cx="9143980" cy="6857990"/>
          </a:xfrm>
          <a:prstGeom prst="rect">
            <a:avLst/>
          </a:prstGeom>
          <a:noFill/>
        </p:spPr>
      </p:pic>
      <p:sp>
        <p:nvSpPr>
          <p:cNvPr id="4" name="Slide Number Placeholder 3" hidden="1">
            <a:extLst>
              <a:ext uri="{FF2B5EF4-FFF2-40B4-BE49-F238E27FC236}">
                <a16:creationId xmlns:a16="http://schemas.microsoft.com/office/drawing/2014/main" id="{4F19DF68-84D1-426D-92FC-A54783FA062D}"/>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36</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25ABF54B-1669-44B2-B6F7-54C2526C4A32}"/>
              </a:ext>
            </a:extLst>
          </p:cNvPr>
          <p:cNvSpPr/>
          <p:nvPr/>
        </p:nvSpPr>
        <p:spPr bwMode="auto">
          <a:xfrm>
            <a:off x="4404049" y="3017678"/>
            <a:ext cx="3271934" cy="1013146"/>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ea typeface="ＭＳ Ｐゴシック" charset="-128"/>
                <a:cs typeface="ＭＳ Ｐゴシック" charset="-128"/>
              </a:rPr>
              <a:t>The editor</a:t>
            </a:r>
          </a:p>
          <a:p>
            <a:pPr marL="0" marR="0" indent="0" algn="l" defTabSz="914400" rtl="0" eaLnBrk="0" fontAlgn="base" latinLnBrk="0" hangingPunct="0">
              <a:lnSpc>
                <a:spcPct val="100000"/>
              </a:lnSpc>
              <a:spcBef>
                <a:spcPct val="0"/>
              </a:spcBef>
              <a:spcAft>
                <a:spcPct val="0"/>
              </a:spcAft>
              <a:buClrTx/>
              <a:buSzTx/>
              <a:buFontTx/>
              <a:buNone/>
              <a:tabLst/>
            </a:pPr>
            <a:endParaRPr lang="en-US" sz="1400" b="1" dirty="0">
              <a:solidFill>
                <a:schemeClr val="tx1"/>
              </a:solidFill>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HelloWorld.java (an empty file) is now open in the editor for editing!</a:t>
            </a:r>
          </a:p>
        </p:txBody>
      </p:sp>
      <p:sp>
        <p:nvSpPr>
          <p:cNvPr id="8" name="Rectangle 7">
            <a:extLst>
              <a:ext uri="{FF2B5EF4-FFF2-40B4-BE49-F238E27FC236}">
                <a16:creationId xmlns:a16="http://schemas.microsoft.com/office/drawing/2014/main" id="{94D70BD0-FD00-4DAA-87CE-2DC12596FEB8}"/>
              </a:ext>
            </a:extLst>
          </p:cNvPr>
          <p:cNvSpPr/>
          <p:nvPr/>
        </p:nvSpPr>
        <p:spPr bwMode="auto">
          <a:xfrm>
            <a:off x="108857" y="2394858"/>
            <a:ext cx="1222310" cy="746448"/>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The new file appears in the </a:t>
            </a:r>
            <a:r>
              <a:rPr kumimoji="0" lang="en-US" sz="1400" i="0" u="none" strike="noStrike" cap="none" normalizeH="0" baseline="0" dirty="0" err="1">
                <a:ln>
                  <a:noFill/>
                </a:ln>
                <a:solidFill>
                  <a:schemeClr val="tx1"/>
                </a:solidFill>
                <a:effectLst/>
                <a:ea typeface="ＭＳ Ｐゴシック" charset="-128"/>
                <a:cs typeface="ＭＳ Ｐゴシック" charset="-128"/>
              </a:rPr>
              <a:t>filetree</a:t>
            </a:r>
            <a:r>
              <a:rPr kumimoji="0" lang="en-US" sz="1400" i="0" u="none" strike="noStrike" cap="none" normalizeH="0" baseline="0" dirty="0">
                <a:ln>
                  <a:noFill/>
                </a:ln>
                <a:solidFill>
                  <a:schemeClr val="tx1"/>
                </a:solidFill>
                <a:effectLst/>
                <a:ea typeface="ＭＳ Ｐゴシック" charset="-128"/>
                <a:cs typeface="ＭＳ Ｐゴシック" charset="-128"/>
              </a:rPr>
              <a:t>!</a:t>
            </a:r>
          </a:p>
        </p:txBody>
      </p:sp>
      <p:cxnSp>
        <p:nvCxnSpPr>
          <p:cNvPr id="10" name="Straight Arrow Connector 9">
            <a:extLst>
              <a:ext uri="{FF2B5EF4-FFF2-40B4-BE49-F238E27FC236}">
                <a16:creationId xmlns:a16="http://schemas.microsoft.com/office/drawing/2014/main" id="{FD048E84-EF3D-4F2A-A5AF-0D246C3D453D}"/>
              </a:ext>
            </a:extLst>
          </p:cNvPr>
          <p:cNvCxnSpPr>
            <a:cxnSpLocks/>
            <a:stCxn id="8" idx="0"/>
          </p:cNvCxnSpPr>
          <p:nvPr/>
        </p:nvCxnSpPr>
        <p:spPr bwMode="auto">
          <a:xfrm flipV="1">
            <a:off x="720012" y="1841242"/>
            <a:ext cx="119743" cy="55361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05054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4F19DF68-84D1-426D-92FC-A54783FA062D}"/>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37</a:t>
            </a:fld>
            <a:endParaRPr lang="en-US" sz="1400">
              <a:solidFill>
                <a:srgbClr val="000000"/>
              </a:solidFill>
              <a:latin typeface="Calibri"/>
            </a:endParaRPr>
          </a:p>
        </p:txBody>
      </p:sp>
      <p:pic>
        <p:nvPicPr>
          <p:cNvPr id="3" name="Picture 2">
            <a:extLst>
              <a:ext uri="{FF2B5EF4-FFF2-40B4-BE49-F238E27FC236}">
                <a16:creationId xmlns:a16="http://schemas.microsoft.com/office/drawing/2014/main" id="{6BAF91EF-6360-42D0-BC8F-C261A20CC429}"/>
              </a:ext>
            </a:extLst>
          </p:cNvPr>
          <p:cNvPicPr>
            <a:picLocks noChangeAspect="1"/>
          </p:cNvPicPr>
          <p:nvPr/>
        </p:nvPicPr>
        <p:blipFill>
          <a:blip r:embed="rId2"/>
          <a:stretch>
            <a:fillRect/>
          </a:stretch>
        </p:blipFill>
        <p:spPr>
          <a:xfrm>
            <a:off x="0" y="1725972"/>
            <a:ext cx="9144000" cy="3406055"/>
          </a:xfrm>
          <a:prstGeom prst="rect">
            <a:avLst/>
          </a:prstGeom>
        </p:spPr>
      </p:pic>
      <p:sp>
        <p:nvSpPr>
          <p:cNvPr id="9" name="Rectangle 8">
            <a:extLst>
              <a:ext uri="{FF2B5EF4-FFF2-40B4-BE49-F238E27FC236}">
                <a16:creationId xmlns:a16="http://schemas.microsoft.com/office/drawing/2014/main" id="{D3CBFB97-4DA2-4FF5-978D-C71727944238}"/>
              </a:ext>
            </a:extLst>
          </p:cNvPr>
          <p:cNvSpPr/>
          <p:nvPr/>
        </p:nvSpPr>
        <p:spPr bwMode="auto">
          <a:xfrm>
            <a:off x="2385526" y="709128"/>
            <a:ext cx="1222310" cy="746448"/>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This is the Syllabus page of the website</a:t>
            </a:r>
          </a:p>
        </p:txBody>
      </p:sp>
      <p:cxnSp>
        <p:nvCxnSpPr>
          <p:cNvPr id="11" name="Straight Arrow Connector 10">
            <a:extLst>
              <a:ext uri="{FF2B5EF4-FFF2-40B4-BE49-F238E27FC236}">
                <a16:creationId xmlns:a16="http://schemas.microsoft.com/office/drawing/2014/main" id="{78AD497C-59D8-4218-B97F-269BBE6260E2}"/>
              </a:ext>
            </a:extLst>
          </p:cNvPr>
          <p:cNvCxnSpPr>
            <a:cxnSpLocks/>
          </p:cNvCxnSpPr>
          <p:nvPr/>
        </p:nvCxnSpPr>
        <p:spPr bwMode="auto">
          <a:xfrm flipH="1">
            <a:off x="1891004" y="1455576"/>
            <a:ext cx="1105677" cy="70290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2" name="Star: 7 Points 11">
            <a:extLst>
              <a:ext uri="{FF2B5EF4-FFF2-40B4-BE49-F238E27FC236}">
                <a16:creationId xmlns:a16="http://schemas.microsoft.com/office/drawing/2014/main" id="{B74E837C-DDD6-4502-8E04-459E6DE306BC}"/>
              </a:ext>
            </a:extLst>
          </p:cNvPr>
          <p:cNvSpPr/>
          <p:nvPr/>
        </p:nvSpPr>
        <p:spPr bwMode="auto">
          <a:xfrm>
            <a:off x="3024672" y="3813110"/>
            <a:ext cx="1105677" cy="628261"/>
          </a:xfrm>
          <a:prstGeom prst="star7">
            <a:avLst/>
          </a:prstGeom>
          <a:noFill/>
          <a:ln w="57150" cap="flat" cmpd="sng" algn="ctr">
            <a:solidFill>
              <a:schemeClr val="accent6"/>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1917152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08EE7A-B249-4A68-8FB8-7EF0E219601F}"/>
              </a:ext>
            </a:extLst>
          </p:cNvPr>
          <p:cNvPicPr>
            <a:picLocks noGrp="1" noChangeAspect="1"/>
          </p:cNvPicPr>
          <p:nvPr>
            <p:ph idx="1"/>
          </p:nvPr>
        </p:nvPicPr>
        <p:blipFill>
          <a:blip r:embed="rId2"/>
          <a:stretch>
            <a:fillRect/>
          </a:stretch>
        </p:blipFill>
        <p:spPr>
          <a:xfrm>
            <a:off x="90488" y="386144"/>
            <a:ext cx="8963025" cy="5557075"/>
          </a:xfrm>
          <a:noFill/>
        </p:spPr>
      </p:pic>
      <p:sp>
        <p:nvSpPr>
          <p:cNvPr id="4" name="Slide Number Placeholder 3" hidden="1">
            <a:extLst>
              <a:ext uri="{FF2B5EF4-FFF2-40B4-BE49-F238E27FC236}">
                <a16:creationId xmlns:a16="http://schemas.microsoft.com/office/drawing/2014/main" id="{32F17783-995D-4FF0-ABD2-7517FF807728}"/>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38</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CB3E11DA-18D4-431E-88A6-7D7540E8B248}"/>
              </a:ext>
            </a:extLst>
          </p:cNvPr>
          <p:cNvSpPr/>
          <p:nvPr/>
        </p:nvSpPr>
        <p:spPr bwMode="auto">
          <a:xfrm>
            <a:off x="5069633" y="5051752"/>
            <a:ext cx="3271934" cy="328901"/>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ea typeface="ＭＳ Ｐゴシック" charset="-128"/>
                <a:cs typeface="ＭＳ Ｐゴシック" charset="-128"/>
              </a:rPr>
              <a:t>Highlight everything, and then COPY it…</a:t>
            </a:r>
          </a:p>
        </p:txBody>
      </p:sp>
    </p:spTree>
    <p:extLst>
      <p:ext uri="{BB962C8B-B14F-4D97-AF65-F5344CB8AC3E}">
        <p14:creationId xmlns:p14="http://schemas.microsoft.com/office/powerpoint/2010/main" val="3451896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4CBCD5-75B5-4208-957C-A75038106D0F}"/>
              </a:ext>
            </a:extLst>
          </p:cNvPr>
          <p:cNvPicPr>
            <a:picLocks noChangeAspect="1"/>
          </p:cNvPicPr>
          <p:nvPr/>
        </p:nvPicPr>
        <p:blipFill>
          <a:blip r:embed="rId2"/>
          <a:stretch>
            <a:fillRect/>
          </a:stretch>
        </p:blipFill>
        <p:spPr>
          <a:xfrm>
            <a:off x="0" y="0"/>
            <a:ext cx="10328039" cy="7197012"/>
          </a:xfrm>
          <a:prstGeom prst="rect">
            <a:avLst/>
          </a:prstGeom>
        </p:spPr>
      </p:pic>
      <p:sp>
        <p:nvSpPr>
          <p:cNvPr id="4" name="Slide Number Placeholder 3" hidden="1">
            <a:extLst>
              <a:ext uri="{FF2B5EF4-FFF2-40B4-BE49-F238E27FC236}">
                <a16:creationId xmlns:a16="http://schemas.microsoft.com/office/drawing/2014/main" id="{4F19DF68-84D1-426D-92FC-A54783FA062D}"/>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39</a:t>
            </a:fld>
            <a:endParaRPr lang="en-US" sz="1400">
              <a:solidFill>
                <a:srgbClr val="000000"/>
              </a:solidFill>
              <a:latin typeface="Calibri"/>
            </a:endParaRPr>
          </a:p>
        </p:txBody>
      </p:sp>
      <p:sp>
        <p:nvSpPr>
          <p:cNvPr id="9" name="Rectangle 8">
            <a:extLst>
              <a:ext uri="{FF2B5EF4-FFF2-40B4-BE49-F238E27FC236}">
                <a16:creationId xmlns:a16="http://schemas.microsoft.com/office/drawing/2014/main" id="{86E57C82-487D-469F-B38E-C30711863B4B}"/>
              </a:ext>
            </a:extLst>
          </p:cNvPr>
          <p:cNvSpPr/>
          <p:nvPr/>
        </p:nvSpPr>
        <p:spPr bwMode="auto">
          <a:xfrm>
            <a:off x="4883021" y="2799965"/>
            <a:ext cx="3271934" cy="328901"/>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..and PASTE IT into here!</a:t>
            </a:r>
            <a:endParaRPr kumimoji="0" lang="en-US" sz="1400" b="1" i="0" u="none" strike="noStrike" cap="none" normalizeH="0" baseline="0" dirty="0">
              <a:ln>
                <a:noFill/>
              </a:ln>
              <a:solidFill>
                <a:schemeClr val="tx1"/>
              </a:solidFill>
              <a:effectLst/>
              <a:ea typeface="ＭＳ Ｐゴシック" charset="-128"/>
              <a:cs typeface="ＭＳ Ｐゴシック" charset="-128"/>
            </a:endParaRPr>
          </a:p>
        </p:txBody>
      </p:sp>
    </p:spTree>
    <p:extLst>
      <p:ext uri="{BB962C8B-B14F-4D97-AF65-F5344CB8AC3E}">
        <p14:creationId xmlns:p14="http://schemas.microsoft.com/office/powerpoint/2010/main" val="256904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Productivity…</a:t>
            </a:r>
          </a:p>
        </p:txBody>
      </p:sp>
      <p:pic>
        <p:nvPicPr>
          <p:cNvPr id="4" name="Picture 6"/>
          <p:cNvPicPr>
            <a:picLocks noChangeAspect="1" noChangeArrowheads="1"/>
          </p:cNvPicPr>
          <p:nvPr/>
        </p:nvPicPr>
        <p:blipFill>
          <a:blip r:embed="rId2" cstate="print"/>
          <a:srcRect/>
          <a:stretch>
            <a:fillRect/>
          </a:stretch>
        </p:blipFill>
        <p:spPr bwMode="auto">
          <a:xfrm>
            <a:off x="990600" y="2667000"/>
            <a:ext cx="2867025" cy="1600200"/>
          </a:xfrm>
          <a:prstGeom prst="rect">
            <a:avLst/>
          </a:prstGeom>
          <a:noFill/>
          <a:ln w="9525">
            <a:noFill/>
            <a:miter lim="800000"/>
            <a:headEnd/>
            <a:tailEnd/>
          </a:ln>
        </p:spPr>
      </p:pic>
      <p:pic>
        <p:nvPicPr>
          <p:cNvPr id="5" name="Content Placeholder 4"/>
          <p:cNvPicPr>
            <a:picLocks noGrp="1" noChangeAspect="1" noChangeArrowheads="1"/>
          </p:cNvPicPr>
          <p:nvPr>
            <p:ph idx="1"/>
          </p:nvPr>
        </p:nvPicPr>
        <p:blipFill>
          <a:blip r:embed="rId3" cstate="print"/>
          <a:srcRect/>
          <a:stretch>
            <a:fillRect/>
          </a:stretch>
        </p:blipFill>
        <p:spPr bwMode="auto">
          <a:xfrm>
            <a:off x="5334000" y="2438400"/>
            <a:ext cx="2466975" cy="1847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600200" y="4572000"/>
            <a:ext cx="2581275" cy="177165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4800600" y="4648200"/>
            <a:ext cx="2743200" cy="16668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11500A-4829-4155-9360-9476ED6DCDEE}"/>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40</a:t>
            </a:fld>
            <a:endParaRPr lang="en-US" sz="1400">
              <a:solidFill>
                <a:srgbClr val="000000"/>
              </a:solidFill>
              <a:latin typeface="Calibri"/>
            </a:endParaRPr>
          </a:p>
        </p:txBody>
      </p:sp>
      <p:sp>
        <p:nvSpPr>
          <p:cNvPr id="5" name="Title 1">
            <a:extLst>
              <a:ext uri="{FF2B5EF4-FFF2-40B4-BE49-F238E27FC236}">
                <a16:creationId xmlns:a16="http://schemas.microsoft.com/office/drawing/2014/main" id="{41F7C016-7FFE-49C7-A9D5-E5DFAC0C7459}"/>
              </a:ext>
            </a:extLst>
          </p:cNvPr>
          <p:cNvSpPr>
            <a:spLocks noGrp="1"/>
          </p:cNvSpPr>
          <p:nvPr>
            <p:ph type="title"/>
          </p:nvPr>
        </p:nvSpPr>
        <p:spPr>
          <a:xfrm>
            <a:off x="0" y="3033251"/>
            <a:ext cx="9144000" cy="791497"/>
          </a:xfrm>
        </p:spPr>
        <p:txBody>
          <a:bodyPr/>
          <a:lstStyle/>
          <a:p>
            <a:r>
              <a:rPr lang="en-US" sz="4000" b="1" dirty="0">
                <a:solidFill>
                  <a:schemeClr val="tx2"/>
                </a:solidFill>
              </a:rPr>
              <a:t>Our First Program</a:t>
            </a:r>
          </a:p>
        </p:txBody>
      </p:sp>
    </p:spTree>
    <p:extLst>
      <p:ext uri="{BB962C8B-B14F-4D97-AF65-F5344CB8AC3E}">
        <p14:creationId xmlns:p14="http://schemas.microsoft.com/office/powerpoint/2010/main" val="168248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78C924-AD47-452B-931B-1365219D4A27}"/>
              </a:ext>
            </a:extLst>
          </p:cNvPr>
          <p:cNvPicPr>
            <a:picLocks noChangeAspect="1"/>
          </p:cNvPicPr>
          <p:nvPr/>
        </p:nvPicPr>
        <p:blipFill>
          <a:blip r:embed="rId2"/>
          <a:stretch>
            <a:fillRect/>
          </a:stretch>
        </p:blipFill>
        <p:spPr>
          <a:xfrm>
            <a:off x="941963" y="485364"/>
            <a:ext cx="7249537" cy="5887272"/>
          </a:xfrm>
          <a:prstGeom prst="rect">
            <a:avLst/>
          </a:prstGeom>
        </p:spPr>
      </p:pic>
      <p:sp>
        <p:nvSpPr>
          <p:cNvPr id="4" name="Slide Number Placeholder 3">
            <a:extLst>
              <a:ext uri="{FF2B5EF4-FFF2-40B4-BE49-F238E27FC236}">
                <a16:creationId xmlns:a16="http://schemas.microsoft.com/office/drawing/2014/main" id="{0D1F5A44-4816-411D-9B74-5F3EB920874A}"/>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41</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34DE3015-9F9E-4573-80C6-CB21A2E6A03B}"/>
              </a:ext>
            </a:extLst>
          </p:cNvPr>
          <p:cNvSpPr/>
          <p:nvPr/>
        </p:nvSpPr>
        <p:spPr bwMode="auto">
          <a:xfrm>
            <a:off x="2401078" y="3806890"/>
            <a:ext cx="4603102" cy="1542661"/>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ea typeface="ＭＳ Ｐゴシック" charset="-128"/>
                <a:cs typeface="ＭＳ Ｐゴシック" charset="-128"/>
              </a:rPr>
              <a:t>Code goes here!</a:t>
            </a:r>
          </a:p>
        </p:txBody>
      </p:sp>
      <p:pic>
        <p:nvPicPr>
          <p:cNvPr id="8" name="Picture 7">
            <a:extLst>
              <a:ext uri="{FF2B5EF4-FFF2-40B4-BE49-F238E27FC236}">
                <a16:creationId xmlns:a16="http://schemas.microsoft.com/office/drawing/2014/main" id="{EA29A236-9CBE-4456-B333-AB1EEEA76220}"/>
              </a:ext>
            </a:extLst>
          </p:cNvPr>
          <p:cNvPicPr>
            <a:picLocks noChangeAspect="1"/>
          </p:cNvPicPr>
          <p:nvPr/>
        </p:nvPicPr>
        <p:blipFill>
          <a:blip r:embed="rId3"/>
          <a:stretch>
            <a:fillRect/>
          </a:stretch>
        </p:blipFill>
        <p:spPr>
          <a:xfrm>
            <a:off x="1592425" y="2783805"/>
            <a:ext cx="1536440" cy="406092"/>
          </a:xfrm>
          <a:prstGeom prst="rect">
            <a:avLst/>
          </a:prstGeom>
        </p:spPr>
      </p:pic>
    </p:spTree>
    <p:extLst>
      <p:ext uri="{BB962C8B-B14F-4D97-AF65-F5344CB8AC3E}">
        <p14:creationId xmlns:p14="http://schemas.microsoft.com/office/powerpoint/2010/main" val="2905578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9194E9E-10FE-4894-8E0A-68227CAB45D7}"/>
              </a:ext>
            </a:extLst>
          </p:cNvPr>
          <p:cNvPicPr>
            <a:picLocks noChangeAspect="1"/>
          </p:cNvPicPr>
          <p:nvPr/>
        </p:nvPicPr>
        <p:blipFill>
          <a:blip r:embed="rId2"/>
          <a:stretch>
            <a:fillRect/>
          </a:stretch>
        </p:blipFill>
        <p:spPr>
          <a:xfrm>
            <a:off x="947231" y="485364"/>
            <a:ext cx="7249537" cy="5887272"/>
          </a:xfrm>
          <a:prstGeom prst="rect">
            <a:avLst/>
          </a:prstGeom>
        </p:spPr>
      </p:pic>
      <p:sp>
        <p:nvSpPr>
          <p:cNvPr id="4" name="Slide Number Placeholder 3">
            <a:extLst>
              <a:ext uri="{FF2B5EF4-FFF2-40B4-BE49-F238E27FC236}">
                <a16:creationId xmlns:a16="http://schemas.microsoft.com/office/drawing/2014/main" id="{0D1F5A44-4816-411D-9B74-5F3EB920874A}"/>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42</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34DE3015-9F9E-4573-80C6-CB21A2E6A03B}"/>
              </a:ext>
            </a:extLst>
          </p:cNvPr>
          <p:cNvSpPr/>
          <p:nvPr/>
        </p:nvSpPr>
        <p:spPr bwMode="auto">
          <a:xfrm>
            <a:off x="2401078" y="3806890"/>
            <a:ext cx="4603102" cy="1542661"/>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ea typeface="ＭＳ Ｐゴシック" charset="-128"/>
                <a:cs typeface="ＭＳ Ｐゴシック" charset="-128"/>
              </a:rPr>
              <a:t>Code goes here!</a:t>
            </a:r>
          </a:p>
        </p:txBody>
      </p:sp>
      <p:cxnSp>
        <p:nvCxnSpPr>
          <p:cNvPr id="9" name="Straight Arrow Connector 8">
            <a:extLst>
              <a:ext uri="{FF2B5EF4-FFF2-40B4-BE49-F238E27FC236}">
                <a16:creationId xmlns:a16="http://schemas.microsoft.com/office/drawing/2014/main" id="{61DDACDC-E85D-45D4-B23C-CB48FDAE6F44}"/>
              </a:ext>
            </a:extLst>
          </p:cNvPr>
          <p:cNvCxnSpPr>
            <a:cxnSpLocks/>
          </p:cNvCxnSpPr>
          <p:nvPr/>
        </p:nvCxnSpPr>
        <p:spPr bwMode="auto">
          <a:xfrm flipH="1" flipV="1">
            <a:off x="4354286" y="844247"/>
            <a:ext cx="3470373" cy="617549"/>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A46EBEC9-93D8-47A8-BFF0-C8BD723F76A2}"/>
              </a:ext>
            </a:extLst>
          </p:cNvPr>
          <p:cNvSpPr/>
          <p:nvPr/>
        </p:nvSpPr>
        <p:spPr bwMode="auto">
          <a:xfrm>
            <a:off x="7700866" y="1101011"/>
            <a:ext cx="1443134" cy="1629747"/>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ea typeface="ＭＳ Ｐゴシック" charset="-128"/>
                <a:cs typeface="ＭＳ Ｐゴシック" charset="-128"/>
              </a:rPr>
              <a:t>Class Name</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ea typeface="ＭＳ Ｐゴシック" charset="-128"/>
                <a:cs typeface="ＭＳ Ｐゴシック" charset="-128"/>
              </a:rPr>
              <a:t>(must match the filename)</a:t>
            </a:r>
            <a:endParaRPr kumimoji="0" lang="en-US" sz="2000" i="0" u="none" strike="noStrike" cap="none" normalizeH="0" baseline="0" dirty="0">
              <a:ln>
                <a:noFill/>
              </a:ln>
              <a:solidFill>
                <a:schemeClr val="tx1"/>
              </a:solidFill>
              <a:effectLst/>
              <a:ea typeface="ＭＳ Ｐゴシック" charset="-128"/>
              <a:cs typeface="ＭＳ Ｐゴシック" charset="-128"/>
            </a:endParaRPr>
          </a:p>
        </p:txBody>
      </p:sp>
      <p:pic>
        <p:nvPicPr>
          <p:cNvPr id="16" name="Picture 15">
            <a:extLst>
              <a:ext uri="{FF2B5EF4-FFF2-40B4-BE49-F238E27FC236}">
                <a16:creationId xmlns:a16="http://schemas.microsoft.com/office/drawing/2014/main" id="{C36735D4-1A81-4FE9-A0F0-B65C1911E594}"/>
              </a:ext>
            </a:extLst>
          </p:cNvPr>
          <p:cNvPicPr>
            <a:picLocks noChangeAspect="1"/>
          </p:cNvPicPr>
          <p:nvPr/>
        </p:nvPicPr>
        <p:blipFill>
          <a:blip r:embed="rId3"/>
          <a:stretch>
            <a:fillRect/>
          </a:stretch>
        </p:blipFill>
        <p:spPr>
          <a:xfrm>
            <a:off x="1592425" y="2783805"/>
            <a:ext cx="1536440" cy="406092"/>
          </a:xfrm>
          <a:prstGeom prst="rect">
            <a:avLst/>
          </a:prstGeom>
        </p:spPr>
      </p:pic>
    </p:spTree>
    <p:extLst>
      <p:ext uri="{BB962C8B-B14F-4D97-AF65-F5344CB8AC3E}">
        <p14:creationId xmlns:p14="http://schemas.microsoft.com/office/powerpoint/2010/main" val="2577776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D0AAC56-E7FB-48D3-9E81-97360B61F526}"/>
              </a:ext>
            </a:extLst>
          </p:cNvPr>
          <p:cNvPicPr>
            <a:picLocks noChangeAspect="1"/>
          </p:cNvPicPr>
          <p:nvPr/>
        </p:nvPicPr>
        <p:blipFill>
          <a:blip r:embed="rId2"/>
          <a:stretch>
            <a:fillRect/>
          </a:stretch>
        </p:blipFill>
        <p:spPr>
          <a:xfrm>
            <a:off x="947231" y="485364"/>
            <a:ext cx="7249537" cy="5887272"/>
          </a:xfrm>
          <a:prstGeom prst="rect">
            <a:avLst/>
          </a:prstGeom>
        </p:spPr>
      </p:pic>
      <p:sp>
        <p:nvSpPr>
          <p:cNvPr id="4" name="Slide Number Placeholder 3">
            <a:extLst>
              <a:ext uri="{FF2B5EF4-FFF2-40B4-BE49-F238E27FC236}">
                <a16:creationId xmlns:a16="http://schemas.microsoft.com/office/drawing/2014/main" id="{0D1F5A44-4816-411D-9B74-5F3EB920874A}"/>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43</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34DE3015-9F9E-4573-80C6-CB21A2E6A03B}"/>
              </a:ext>
            </a:extLst>
          </p:cNvPr>
          <p:cNvSpPr/>
          <p:nvPr/>
        </p:nvSpPr>
        <p:spPr bwMode="auto">
          <a:xfrm>
            <a:off x="2401078" y="3806890"/>
            <a:ext cx="4603102" cy="1542661"/>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ea typeface="ＭＳ Ｐゴシック" charset="-128"/>
                <a:cs typeface="ＭＳ Ｐゴシック" charset="-128"/>
              </a:rPr>
              <a:t>Code goes here!</a:t>
            </a:r>
          </a:p>
        </p:txBody>
      </p:sp>
      <p:cxnSp>
        <p:nvCxnSpPr>
          <p:cNvPr id="9" name="Straight Arrow Connector 8">
            <a:extLst>
              <a:ext uri="{FF2B5EF4-FFF2-40B4-BE49-F238E27FC236}">
                <a16:creationId xmlns:a16="http://schemas.microsoft.com/office/drawing/2014/main" id="{61DDACDC-E85D-45D4-B23C-CB48FDAE6F44}"/>
              </a:ext>
            </a:extLst>
          </p:cNvPr>
          <p:cNvCxnSpPr>
            <a:cxnSpLocks/>
          </p:cNvCxnSpPr>
          <p:nvPr/>
        </p:nvCxnSpPr>
        <p:spPr bwMode="auto">
          <a:xfrm flipH="1" flipV="1">
            <a:off x="4161453" y="706102"/>
            <a:ext cx="3663206" cy="75569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A46EBEC9-93D8-47A8-BFF0-C8BD723F76A2}"/>
              </a:ext>
            </a:extLst>
          </p:cNvPr>
          <p:cNvSpPr/>
          <p:nvPr/>
        </p:nvSpPr>
        <p:spPr bwMode="auto">
          <a:xfrm>
            <a:off x="7700866" y="1101011"/>
            <a:ext cx="1443134" cy="1629747"/>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anose="020F0502020204030204" pitchFamily="34" charset="0"/>
                <a:ea typeface="ＭＳ Ｐゴシック" charset="-128"/>
                <a:cs typeface="Calibri" panose="020F0502020204030204" pitchFamily="34" charset="0"/>
              </a:rPr>
              <a:t>Class Name</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ea typeface="ＭＳ Ｐゴシック" charset="-128"/>
                <a:cs typeface="Calibri" panose="020F0502020204030204" pitchFamily="34" charset="0"/>
              </a:rPr>
              <a:t>(must match the filename)</a:t>
            </a:r>
            <a:endParaRPr kumimoji="0" lang="en-US" sz="2000" i="0" u="none" strike="noStrike" cap="none" normalizeH="0" baseline="0" dirty="0">
              <a:ln>
                <a:noFill/>
              </a:ln>
              <a:solidFill>
                <a:schemeClr val="tx1"/>
              </a:solidFill>
              <a:effectLst/>
              <a:latin typeface="Calibri" panose="020F0502020204030204" pitchFamily="34" charset="0"/>
              <a:ea typeface="ＭＳ Ｐゴシック" charset="-128"/>
              <a:cs typeface="Calibri" panose="020F0502020204030204" pitchFamily="34" charset="0"/>
            </a:endParaRPr>
          </a:p>
        </p:txBody>
      </p:sp>
      <p:sp>
        <p:nvSpPr>
          <p:cNvPr id="8" name="Rectangle 7">
            <a:extLst>
              <a:ext uri="{FF2B5EF4-FFF2-40B4-BE49-F238E27FC236}">
                <a16:creationId xmlns:a16="http://schemas.microsoft.com/office/drawing/2014/main" id="{51EA68B4-5473-4C27-ABB3-1DE8480FE607}"/>
              </a:ext>
            </a:extLst>
          </p:cNvPr>
          <p:cNvSpPr/>
          <p:nvPr/>
        </p:nvSpPr>
        <p:spPr bwMode="auto">
          <a:xfrm>
            <a:off x="80865" y="1539549"/>
            <a:ext cx="1499119" cy="1629747"/>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ea typeface="ＭＳ Ｐゴシック" charset="-128"/>
                <a:cs typeface="ＭＳ Ｐゴシック" charset="-128"/>
              </a:rPr>
              <a:t>Comments</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ea typeface="ＭＳ Ｐゴシック" charset="-128"/>
                <a:cs typeface="ＭＳ Ｐゴシック" charset="-128"/>
              </a:rPr>
              <a:t>(notes, not run as code!)</a:t>
            </a:r>
            <a:endParaRPr kumimoji="0" lang="en-US" sz="2000" i="0" u="none" strike="noStrike" cap="none" normalizeH="0" baseline="0" dirty="0">
              <a:ln>
                <a:noFill/>
              </a:ln>
              <a:solidFill>
                <a:schemeClr val="tx1"/>
              </a:solidFill>
              <a:effectLst/>
              <a:ea typeface="ＭＳ Ｐゴシック" charset="-128"/>
              <a:cs typeface="ＭＳ Ｐゴシック" charset="-128"/>
            </a:endParaRPr>
          </a:p>
        </p:txBody>
      </p:sp>
      <p:cxnSp>
        <p:nvCxnSpPr>
          <p:cNvPr id="10" name="Straight Arrow Connector 9">
            <a:extLst>
              <a:ext uri="{FF2B5EF4-FFF2-40B4-BE49-F238E27FC236}">
                <a16:creationId xmlns:a16="http://schemas.microsoft.com/office/drawing/2014/main" id="{97E5F9EE-52B5-4885-AFCE-FA7EBC18BD78}"/>
              </a:ext>
            </a:extLst>
          </p:cNvPr>
          <p:cNvCxnSpPr>
            <a:cxnSpLocks/>
            <a:stCxn id="8" idx="3"/>
          </p:cNvCxnSpPr>
          <p:nvPr/>
        </p:nvCxnSpPr>
        <p:spPr bwMode="auto">
          <a:xfrm flipV="1">
            <a:off x="1579984" y="1539549"/>
            <a:ext cx="678024" cy="81487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FFB0922F-D864-4013-93DC-0A44772C6A5A}"/>
              </a:ext>
            </a:extLst>
          </p:cNvPr>
          <p:cNvCxnSpPr>
            <a:cxnSpLocks/>
          </p:cNvCxnSpPr>
          <p:nvPr/>
        </p:nvCxnSpPr>
        <p:spPr bwMode="auto">
          <a:xfrm>
            <a:off x="1592425" y="2354422"/>
            <a:ext cx="246571" cy="18505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pic>
        <p:nvPicPr>
          <p:cNvPr id="19" name="Picture 18">
            <a:extLst>
              <a:ext uri="{FF2B5EF4-FFF2-40B4-BE49-F238E27FC236}">
                <a16:creationId xmlns:a16="http://schemas.microsoft.com/office/drawing/2014/main" id="{AFB2E98F-83C8-46B5-8E9E-0F13DE1B740A}"/>
              </a:ext>
            </a:extLst>
          </p:cNvPr>
          <p:cNvPicPr>
            <a:picLocks noChangeAspect="1"/>
          </p:cNvPicPr>
          <p:nvPr/>
        </p:nvPicPr>
        <p:blipFill>
          <a:blip r:embed="rId3"/>
          <a:stretch>
            <a:fillRect/>
          </a:stretch>
        </p:blipFill>
        <p:spPr>
          <a:xfrm>
            <a:off x="1592425" y="2783805"/>
            <a:ext cx="1536440" cy="406092"/>
          </a:xfrm>
          <a:prstGeom prst="rect">
            <a:avLst/>
          </a:prstGeom>
        </p:spPr>
      </p:pic>
    </p:spTree>
    <p:extLst>
      <p:ext uri="{BB962C8B-B14F-4D97-AF65-F5344CB8AC3E}">
        <p14:creationId xmlns:p14="http://schemas.microsoft.com/office/powerpoint/2010/main" val="2261033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D0AAC56-E7FB-48D3-9E81-97360B61F526}"/>
              </a:ext>
            </a:extLst>
          </p:cNvPr>
          <p:cNvPicPr>
            <a:picLocks noChangeAspect="1"/>
          </p:cNvPicPr>
          <p:nvPr/>
        </p:nvPicPr>
        <p:blipFill>
          <a:blip r:embed="rId2"/>
          <a:stretch>
            <a:fillRect/>
          </a:stretch>
        </p:blipFill>
        <p:spPr>
          <a:xfrm>
            <a:off x="947231" y="485364"/>
            <a:ext cx="7249537" cy="5887272"/>
          </a:xfrm>
          <a:prstGeom prst="rect">
            <a:avLst/>
          </a:prstGeom>
        </p:spPr>
      </p:pic>
      <p:sp>
        <p:nvSpPr>
          <p:cNvPr id="4" name="Slide Number Placeholder 3">
            <a:extLst>
              <a:ext uri="{FF2B5EF4-FFF2-40B4-BE49-F238E27FC236}">
                <a16:creationId xmlns:a16="http://schemas.microsoft.com/office/drawing/2014/main" id="{0D1F5A44-4816-411D-9B74-5F3EB920874A}"/>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44</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34DE3015-9F9E-4573-80C6-CB21A2E6A03B}"/>
              </a:ext>
            </a:extLst>
          </p:cNvPr>
          <p:cNvSpPr/>
          <p:nvPr/>
        </p:nvSpPr>
        <p:spPr bwMode="auto">
          <a:xfrm>
            <a:off x="2401078" y="3806890"/>
            <a:ext cx="4603102" cy="1542661"/>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a:ln>
                  <a:noFill/>
                </a:ln>
                <a:solidFill>
                  <a:schemeClr val="tx1"/>
                </a:solidFill>
                <a:effectLst/>
                <a:ea typeface="ＭＳ Ｐゴシック" charset="-128"/>
                <a:cs typeface="ＭＳ Ｐゴシック" charset="-128"/>
              </a:rPr>
              <a:t>Code goes here!</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chemeClr val="tx1"/>
                </a:solidFill>
                <a:effectLst/>
                <a:ea typeface="ＭＳ Ｐゴシック" charset="-128"/>
                <a:cs typeface="ＭＳ Ｐゴシック" charset="-128"/>
              </a:rPr>
              <a:t>This is called “the body of our main method.”</a:t>
            </a:r>
          </a:p>
        </p:txBody>
      </p:sp>
      <p:cxnSp>
        <p:nvCxnSpPr>
          <p:cNvPr id="9" name="Straight Arrow Connector 8">
            <a:extLst>
              <a:ext uri="{FF2B5EF4-FFF2-40B4-BE49-F238E27FC236}">
                <a16:creationId xmlns:a16="http://schemas.microsoft.com/office/drawing/2014/main" id="{61DDACDC-E85D-45D4-B23C-CB48FDAE6F44}"/>
              </a:ext>
            </a:extLst>
          </p:cNvPr>
          <p:cNvCxnSpPr>
            <a:cxnSpLocks/>
          </p:cNvCxnSpPr>
          <p:nvPr/>
        </p:nvCxnSpPr>
        <p:spPr bwMode="auto">
          <a:xfrm flipH="1" flipV="1">
            <a:off x="4161453" y="706102"/>
            <a:ext cx="3663206" cy="75569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12" name="Rectangle 11">
            <a:extLst>
              <a:ext uri="{FF2B5EF4-FFF2-40B4-BE49-F238E27FC236}">
                <a16:creationId xmlns:a16="http://schemas.microsoft.com/office/drawing/2014/main" id="{A46EBEC9-93D8-47A8-BFF0-C8BD723F76A2}"/>
              </a:ext>
            </a:extLst>
          </p:cNvPr>
          <p:cNvSpPr/>
          <p:nvPr/>
        </p:nvSpPr>
        <p:spPr bwMode="auto">
          <a:xfrm>
            <a:off x="7700866" y="1101011"/>
            <a:ext cx="1443134" cy="1629747"/>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anose="020F0502020204030204" pitchFamily="34" charset="0"/>
                <a:ea typeface="ＭＳ Ｐゴシック" charset="-128"/>
                <a:cs typeface="Calibri" panose="020F0502020204030204" pitchFamily="34" charset="0"/>
              </a:rPr>
              <a:t>Class Name</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ea typeface="ＭＳ Ｐゴシック" charset="-128"/>
                <a:cs typeface="Calibri" panose="020F0502020204030204" pitchFamily="34" charset="0"/>
              </a:rPr>
              <a:t>(must match the filename)</a:t>
            </a:r>
            <a:endParaRPr kumimoji="0" lang="en-US" sz="2000" i="0" u="none" strike="noStrike" cap="none" normalizeH="0" baseline="0" dirty="0">
              <a:ln>
                <a:noFill/>
              </a:ln>
              <a:solidFill>
                <a:schemeClr val="tx1"/>
              </a:solidFill>
              <a:effectLst/>
              <a:latin typeface="Calibri" panose="020F0502020204030204" pitchFamily="34" charset="0"/>
              <a:ea typeface="ＭＳ Ｐゴシック" charset="-128"/>
              <a:cs typeface="Calibri" panose="020F0502020204030204" pitchFamily="34" charset="0"/>
            </a:endParaRPr>
          </a:p>
        </p:txBody>
      </p:sp>
      <p:sp>
        <p:nvSpPr>
          <p:cNvPr id="8" name="Rectangle 7">
            <a:extLst>
              <a:ext uri="{FF2B5EF4-FFF2-40B4-BE49-F238E27FC236}">
                <a16:creationId xmlns:a16="http://schemas.microsoft.com/office/drawing/2014/main" id="{51EA68B4-5473-4C27-ABB3-1DE8480FE607}"/>
              </a:ext>
            </a:extLst>
          </p:cNvPr>
          <p:cNvSpPr/>
          <p:nvPr/>
        </p:nvSpPr>
        <p:spPr bwMode="auto">
          <a:xfrm>
            <a:off x="80865" y="1539549"/>
            <a:ext cx="1499119" cy="1629747"/>
          </a:xfrm>
          <a:prstGeom prst="rect">
            <a:avLst/>
          </a:prstGeom>
          <a:solidFill>
            <a:schemeClr val="accent1"/>
          </a:solidFill>
          <a:ln w="9525" cap="flat" cmpd="sng" algn="ctr">
            <a:solidFill>
              <a:schemeClr val="tx1"/>
            </a:solidFill>
            <a:prstDash val="solid"/>
            <a:round/>
            <a:headEnd type="none" w="med" len="med"/>
            <a:tailEnd type="triangl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ea typeface="ＭＳ Ｐゴシック" charset="-128"/>
                <a:cs typeface="ＭＳ Ｐゴシック" charset="-128"/>
              </a:rPr>
              <a:t>Comments</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a:ea typeface="ＭＳ Ｐゴシック" charset="-128"/>
                <a:cs typeface="ＭＳ Ｐゴシック" charset="-128"/>
              </a:rPr>
              <a:t>(notes, not run as code!)</a:t>
            </a:r>
            <a:endParaRPr kumimoji="0" lang="en-US" sz="2000" i="0" u="none" strike="noStrike" cap="none" normalizeH="0" baseline="0" dirty="0">
              <a:ln>
                <a:noFill/>
              </a:ln>
              <a:solidFill>
                <a:schemeClr val="tx1"/>
              </a:solidFill>
              <a:effectLst/>
              <a:ea typeface="ＭＳ Ｐゴシック" charset="-128"/>
              <a:cs typeface="ＭＳ Ｐゴシック" charset="-128"/>
            </a:endParaRPr>
          </a:p>
        </p:txBody>
      </p:sp>
      <p:cxnSp>
        <p:nvCxnSpPr>
          <p:cNvPr id="10" name="Straight Arrow Connector 9">
            <a:extLst>
              <a:ext uri="{FF2B5EF4-FFF2-40B4-BE49-F238E27FC236}">
                <a16:creationId xmlns:a16="http://schemas.microsoft.com/office/drawing/2014/main" id="{97E5F9EE-52B5-4885-AFCE-FA7EBC18BD78}"/>
              </a:ext>
            </a:extLst>
          </p:cNvPr>
          <p:cNvCxnSpPr>
            <a:cxnSpLocks/>
            <a:stCxn id="8" idx="3"/>
          </p:cNvCxnSpPr>
          <p:nvPr/>
        </p:nvCxnSpPr>
        <p:spPr bwMode="auto">
          <a:xfrm flipV="1">
            <a:off x="1579984" y="1539549"/>
            <a:ext cx="678024" cy="81487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FFB0922F-D864-4013-93DC-0A44772C6A5A}"/>
              </a:ext>
            </a:extLst>
          </p:cNvPr>
          <p:cNvCxnSpPr>
            <a:cxnSpLocks/>
          </p:cNvCxnSpPr>
          <p:nvPr/>
        </p:nvCxnSpPr>
        <p:spPr bwMode="auto">
          <a:xfrm>
            <a:off x="1592425" y="2354422"/>
            <a:ext cx="246571" cy="18505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pic>
        <p:nvPicPr>
          <p:cNvPr id="3" name="Picture 2">
            <a:extLst>
              <a:ext uri="{FF2B5EF4-FFF2-40B4-BE49-F238E27FC236}">
                <a16:creationId xmlns:a16="http://schemas.microsoft.com/office/drawing/2014/main" id="{91C7D477-B78B-44A0-B788-3DFFD3F927CB}"/>
              </a:ext>
            </a:extLst>
          </p:cNvPr>
          <p:cNvPicPr>
            <a:picLocks noChangeAspect="1"/>
          </p:cNvPicPr>
          <p:nvPr/>
        </p:nvPicPr>
        <p:blipFill>
          <a:blip r:embed="rId3"/>
          <a:stretch>
            <a:fillRect/>
          </a:stretch>
        </p:blipFill>
        <p:spPr>
          <a:xfrm>
            <a:off x="1592425" y="2783805"/>
            <a:ext cx="1536440" cy="406092"/>
          </a:xfrm>
          <a:prstGeom prst="rect">
            <a:avLst/>
          </a:prstGeom>
        </p:spPr>
      </p:pic>
    </p:spTree>
    <p:extLst>
      <p:ext uri="{BB962C8B-B14F-4D97-AF65-F5344CB8AC3E}">
        <p14:creationId xmlns:p14="http://schemas.microsoft.com/office/powerpoint/2010/main" val="360739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CA021-3A5A-44EC-9480-7B6030567EE3}"/>
              </a:ext>
            </a:extLst>
          </p:cNvPr>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45</a:t>
            </a:fld>
            <a:endParaRPr lang="en-US" sz="1400">
              <a:solidFill>
                <a:srgbClr val="000000"/>
              </a:solidFill>
              <a:latin typeface="Calibri"/>
            </a:endParaRPr>
          </a:p>
        </p:txBody>
      </p:sp>
      <p:pic>
        <p:nvPicPr>
          <p:cNvPr id="6" name="Picture 5">
            <a:extLst>
              <a:ext uri="{FF2B5EF4-FFF2-40B4-BE49-F238E27FC236}">
                <a16:creationId xmlns:a16="http://schemas.microsoft.com/office/drawing/2014/main" id="{894CC4C2-26AA-4946-9C67-F69B2FAF4456}"/>
              </a:ext>
            </a:extLst>
          </p:cNvPr>
          <p:cNvPicPr>
            <a:picLocks noChangeAspect="1"/>
          </p:cNvPicPr>
          <p:nvPr/>
        </p:nvPicPr>
        <p:blipFill>
          <a:blip r:embed="rId2"/>
          <a:stretch>
            <a:fillRect/>
          </a:stretch>
        </p:blipFill>
        <p:spPr>
          <a:xfrm>
            <a:off x="0" y="0"/>
            <a:ext cx="9144000" cy="6335394"/>
          </a:xfrm>
          <a:prstGeom prst="rect">
            <a:avLst/>
          </a:prstGeom>
        </p:spPr>
      </p:pic>
      <p:sp>
        <p:nvSpPr>
          <p:cNvPr id="7" name="Rectangle 6">
            <a:extLst>
              <a:ext uri="{FF2B5EF4-FFF2-40B4-BE49-F238E27FC236}">
                <a16:creationId xmlns:a16="http://schemas.microsoft.com/office/drawing/2014/main" id="{0EA53654-84D1-44A1-B6B7-5439C9374EF6}"/>
              </a:ext>
            </a:extLst>
          </p:cNvPr>
          <p:cNvSpPr/>
          <p:nvPr/>
        </p:nvSpPr>
        <p:spPr bwMode="auto">
          <a:xfrm>
            <a:off x="149290" y="2345094"/>
            <a:ext cx="1194318" cy="2245567"/>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ea typeface="ＭＳ Ｐゴシック" charset="-128"/>
                <a:cs typeface="ＭＳ Ｐゴシック" charset="-128"/>
              </a:rPr>
              <a:t>The </a:t>
            </a:r>
            <a:r>
              <a:rPr kumimoji="0" lang="en-US" sz="1400" b="1" i="0" u="none" strike="noStrike" cap="none" normalizeH="0" baseline="0" dirty="0" err="1">
                <a:ln>
                  <a:noFill/>
                </a:ln>
                <a:solidFill>
                  <a:schemeClr val="tx1"/>
                </a:solidFill>
                <a:effectLst/>
                <a:ea typeface="ＭＳ Ｐゴシック" charset="-128"/>
                <a:cs typeface="ＭＳ Ｐゴシック" charset="-128"/>
              </a:rPr>
              <a:t>filetree</a:t>
            </a:r>
            <a:endParaRPr kumimoji="0" lang="en-US" sz="1400" b="1" i="0" u="none" strike="noStrike" cap="none" normalizeH="0" baseline="0" dirty="0">
              <a:ln>
                <a:noFill/>
              </a:ln>
              <a:solidFill>
                <a:schemeClr val="tx1"/>
              </a:solidFill>
              <a:effectLst/>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400" b="1" dirty="0">
              <a:solidFill>
                <a:schemeClr val="tx1"/>
              </a:solidFill>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All files you use will live here. </a:t>
            </a:r>
          </a:p>
          <a:p>
            <a:pPr marL="0" marR="0" indent="0" algn="l" defTabSz="914400" rtl="0" eaLnBrk="0" fontAlgn="base" latinLnBrk="0" hangingPunct="0">
              <a:lnSpc>
                <a:spcPct val="100000"/>
              </a:lnSpc>
              <a:spcBef>
                <a:spcPct val="0"/>
              </a:spcBef>
              <a:spcAft>
                <a:spcPct val="0"/>
              </a:spcAft>
              <a:buClrTx/>
              <a:buSzTx/>
              <a:buFontTx/>
              <a:buNone/>
              <a:tabLst/>
            </a:pPr>
            <a:endParaRPr lang="en-US" sz="1400" dirty="0">
              <a:solidFill>
                <a:schemeClr val="tx1"/>
              </a:solidFill>
              <a:ea typeface="ＭＳ Ｐゴシック" charset="-128"/>
              <a:cs typeface="ＭＳ Ｐゴシック"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You can click on them to show them in the editor.</a:t>
            </a:r>
          </a:p>
        </p:txBody>
      </p:sp>
      <p:sp>
        <p:nvSpPr>
          <p:cNvPr id="8" name="Rectangle 7">
            <a:extLst>
              <a:ext uri="{FF2B5EF4-FFF2-40B4-BE49-F238E27FC236}">
                <a16:creationId xmlns:a16="http://schemas.microsoft.com/office/drawing/2014/main" id="{FAA253D6-8F08-4DFE-823F-50C87F44F2A5}"/>
              </a:ext>
            </a:extLst>
          </p:cNvPr>
          <p:cNvSpPr/>
          <p:nvPr/>
        </p:nvSpPr>
        <p:spPr bwMode="auto">
          <a:xfrm>
            <a:off x="2640561" y="522606"/>
            <a:ext cx="1993641" cy="948612"/>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Compile button</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a:ln>
                  <a:noFill/>
                </a:ln>
                <a:solidFill>
                  <a:schemeClr val="tx1"/>
                </a:solidFill>
                <a:effectLst/>
                <a:ea typeface="ＭＳ Ｐゴシック" charset="-128"/>
                <a:cs typeface="ＭＳ Ｐゴシック" charset="-128"/>
              </a:rPr>
              <a:t>Click this button to compile all .java files in your </a:t>
            </a:r>
            <a:r>
              <a:rPr kumimoji="0" lang="en-US" sz="1400" i="0" u="none" strike="noStrike" cap="none" normalizeH="0" baseline="0" dirty="0" err="1">
                <a:ln>
                  <a:noFill/>
                </a:ln>
                <a:solidFill>
                  <a:schemeClr val="tx1"/>
                </a:solidFill>
                <a:effectLst/>
                <a:ea typeface="ＭＳ Ｐゴシック" charset="-128"/>
                <a:cs typeface="ＭＳ Ｐゴシック" charset="-128"/>
              </a:rPr>
              <a:t>filetree</a:t>
            </a:r>
            <a:r>
              <a:rPr kumimoji="0" lang="en-US" sz="1400" i="0" u="none" strike="noStrike" cap="none" normalizeH="0" baseline="0" dirty="0">
                <a:ln>
                  <a:noFill/>
                </a:ln>
                <a:solidFill>
                  <a:schemeClr val="tx1"/>
                </a:solidFill>
                <a:effectLst/>
                <a:ea typeface="ＭＳ Ｐゴシック" charset="-128"/>
                <a:cs typeface="ＭＳ Ｐゴシック" charset="-128"/>
              </a:rPr>
              <a:t>.</a:t>
            </a:r>
          </a:p>
        </p:txBody>
      </p:sp>
      <p:sp>
        <p:nvSpPr>
          <p:cNvPr id="9" name="Rectangle 8">
            <a:extLst>
              <a:ext uri="{FF2B5EF4-FFF2-40B4-BE49-F238E27FC236}">
                <a16:creationId xmlns:a16="http://schemas.microsoft.com/office/drawing/2014/main" id="{011A2833-9139-45D7-B6DA-CE9E535B70A2}"/>
              </a:ext>
            </a:extLst>
          </p:cNvPr>
          <p:cNvSpPr/>
          <p:nvPr/>
        </p:nvSpPr>
        <p:spPr bwMode="auto">
          <a:xfrm>
            <a:off x="5529940" y="522606"/>
            <a:ext cx="1993641" cy="948612"/>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View Running Program Button</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tx1"/>
                </a:solidFill>
                <a:ea typeface="ＭＳ Ｐゴシック" charset="-128"/>
                <a:cs typeface="ＭＳ Ｐゴシック" charset="-128"/>
              </a:rPr>
              <a:t>Shows you the visual output of your program.</a:t>
            </a:r>
            <a:endParaRPr kumimoji="0" lang="en-US" sz="1400" i="0" u="none" strike="noStrike" cap="none" normalizeH="0" baseline="0" dirty="0">
              <a:ln>
                <a:noFill/>
              </a:ln>
              <a:solidFill>
                <a:schemeClr val="tx1"/>
              </a:solidFill>
              <a:effectLst/>
              <a:ea typeface="ＭＳ Ｐゴシック" charset="-128"/>
              <a:cs typeface="ＭＳ Ｐゴシック" charset="-128"/>
            </a:endParaRPr>
          </a:p>
        </p:txBody>
      </p:sp>
      <p:cxnSp>
        <p:nvCxnSpPr>
          <p:cNvPr id="11" name="Straight Arrow Connector 10">
            <a:extLst>
              <a:ext uri="{FF2B5EF4-FFF2-40B4-BE49-F238E27FC236}">
                <a16:creationId xmlns:a16="http://schemas.microsoft.com/office/drawing/2014/main" id="{C42B6F79-B096-4614-8708-0496CC34CBA6}"/>
              </a:ext>
            </a:extLst>
          </p:cNvPr>
          <p:cNvCxnSpPr/>
          <p:nvPr/>
        </p:nvCxnSpPr>
        <p:spPr bwMode="auto">
          <a:xfrm flipV="1">
            <a:off x="4049486" y="230155"/>
            <a:ext cx="298579" cy="292451"/>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7DCD8645-4122-40AA-9788-4CB11D976E15}"/>
              </a:ext>
            </a:extLst>
          </p:cNvPr>
          <p:cNvCxnSpPr/>
          <p:nvPr/>
        </p:nvCxnSpPr>
        <p:spPr bwMode="auto">
          <a:xfrm flipH="1" flipV="1">
            <a:off x="5529940" y="230155"/>
            <a:ext cx="715350" cy="248816"/>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28155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273868-2EDC-4B83-83F6-DCDC7ED8D59F}"/>
              </a:ext>
            </a:extLst>
          </p:cNvPr>
          <p:cNvPicPr>
            <a:picLocks noChangeAspect="1"/>
          </p:cNvPicPr>
          <p:nvPr/>
        </p:nvPicPr>
        <p:blipFill rotWithShape="1">
          <a:blip r:embed="rId2"/>
          <a:srcRect r="7666"/>
          <a:stretch/>
        </p:blipFill>
        <p:spPr>
          <a:xfrm>
            <a:off x="20" y="10"/>
            <a:ext cx="9143980" cy="6857990"/>
          </a:xfrm>
          <a:prstGeom prst="rect">
            <a:avLst/>
          </a:prstGeom>
          <a:noFill/>
        </p:spPr>
      </p:pic>
      <p:sp>
        <p:nvSpPr>
          <p:cNvPr id="4" name="Slide Number Placeholder 3" hidden="1">
            <a:extLst>
              <a:ext uri="{FF2B5EF4-FFF2-40B4-BE49-F238E27FC236}">
                <a16:creationId xmlns:a16="http://schemas.microsoft.com/office/drawing/2014/main" id="{BD374113-904C-4B9D-90BD-C53FA3B676E3}"/>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46</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C9265F5E-87C1-4962-BB7C-D9F85CD9F9DD}"/>
              </a:ext>
            </a:extLst>
          </p:cNvPr>
          <p:cNvSpPr/>
          <p:nvPr/>
        </p:nvSpPr>
        <p:spPr bwMode="auto">
          <a:xfrm>
            <a:off x="5943598" y="591030"/>
            <a:ext cx="1993641" cy="534864"/>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After clicking the Compile button…</a:t>
            </a:r>
          </a:p>
        </p:txBody>
      </p:sp>
      <p:cxnSp>
        <p:nvCxnSpPr>
          <p:cNvPr id="8" name="Straight Arrow Connector 7">
            <a:extLst>
              <a:ext uri="{FF2B5EF4-FFF2-40B4-BE49-F238E27FC236}">
                <a16:creationId xmlns:a16="http://schemas.microsoft.com/office/drawing/2014/main" id="{91C172CC-7947-429B-B0D7-675D0E955F9A}"/>
              </a:ext>
            </a:extLst>
          </p:cNvPr>
          <p:cNvCxnSpPr>
            <a:cxnSpLocks/>
            <a:stCxn id="7" idx="0"/>
          </p:cNvCxnSpPr>
          <p:nvPr/>
        </p:nvCxnSpPr>
        <p:spPr bwMode="auto">
          <a:xfrm flipH="1" flipV="1">
            <a:off x="4348065" y="230156"/>
            <a:ext cx="2592354" cy="360874"/>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1" name="Rectangle 10">
            <a:extLst>
              <a:ext uri="{FF2B5EF4-FFF2-40B4-BE49-F238E27FC236}">
                <a16:creationId xmlns:a16="http://schemas.microsoft.com/office/drawing/2014/main" id="{E16E3431-743D-49DA-85DF-4AA166A01BB5}"/>
              </a:ext>
            </a:extLst>
          </p:cNvPr>
          <p:cNvSpPr/>
          <p:nvPr/>
        </p:nvSpPr>
        <p:spPr bwMode="auto">
          <a:xfrm>
            <a:off x="1928325" y="4413471"/>
            <a:ext cx="3147528" cy="954742"/>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The Terminal</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tx1"/>
                </a:solidFill>
                <a:ea typeface="ＭＳ Ｐゴシック" charset="-128"/>
                <a:cs typeface="ＭＳ Ｐゴシック" charset="-128"/>
              </a:rPr>
              <a:t>This is space where we can write individual commands to communicate with the computer.</a:t>
            </a:r>
          </a:p>
        </p:txBody>
      </p:sp>
    </p:spTree>
    <p:extLst>
      <p:ext uri="{BB962C8B-B14F-4D97-AF65-F5344CB8AC3E}">
        <p14:creationId xmlns:p14="http://schemas.microsoft.com/office/powerpoint/2010/main" val="1875694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2AA85-03BA-486F-BFEE-1E8DED8686C3}"/>
              </a:ext>
            </a:extLst>
          </p:cNvPr>
          <p:cNvPicPr>
            <a:picLocks noChangeAspect="1"/>
          </p:cNvPicPr>
          <p:nvPr/>
        </p:nvPicPr>
        <p:blipFill>
          <a:blip r:embed="rId2"/>
          <a:stretch>
            <a:fillRect/>
          </a:stretch>
        </p:blipFill>
        <p:spPr>
          <a:xfrm>
            <a:off x="-1" y="0"/>
            <a:ext cx="9812961" cy="6858000"/>
          </a:xfrm>
          <a:prstGeom prst="rect">
            <a:avLst/>
          </a:prstGeom>
        </p:spPr>
      </p:pic>
      <p:sp>
        <p:nvSpPr>
          <p:cNvPr id="4" name="Slide Number Placeholder 3" hidden="1">
            <a:extLst>
              <a:ext uri="{FF2B5EF4-FFF2-40B4-BE49-F238E27FC236}">
                <a16:creationId xmlns:a16="http://schemas.microsoft.com/office/drawing/2014/main" id="{BD374113-904C-4B9D-90BD-C53FA3B676E3}"/>
              </a:ext>
            </a:extLst>
          </p:cNvPr>
          <p:cNvSpPr>
            <a:spLocks noGrp="1"/>
          </p:cNvSpPr>
          <p:nvPr>
            <p:ph type="sldNum" sz="quarter" idx="10"/>
          </p:nvPr>
        </p:nvSpPr>
        <p:spPr/>
        <p:txBody>
          <a:bodyPr/>
          <a:lstStyle/>
          <a:p>
            <a:pPr>
              <a:spcAft>
                <a:spcPts val="600"/>
              </a:spcAft>
              <a:defRPr/>
            </a:pPr>
            <a:fld id="{4014B966-DFF4-3E43-AB63-71A75CEB9CE2}" type="slidenum">
              <a:rPr lang="en-US" smtClean="0">
                <a:solidFill>
                  <a:srgbClr val="000000"/>
                </a:solidFill>
                <a:latin typeface="Calibri"/>
              </a:rPr>
              <a:pPr>
                <a:spcAft>
                  <a:spcPts val="600"/>
                </a:spcAft>
                <a:defRPr/>
              </a:pPr>
              <a:t>47</a:t>
            </a:fld>
            <a:endParaRPr lang="en-US" sz="1400">
              <a:solidFill>
                <a:srgbClr val="000000"/>
              </a:solidFill>
              <a:latin typeface="Calibri"/>
            </a:endParaRPr>
          </a:p>
        </p:txBody>
      </p:sp>
      <p:sp>
        <p:nvSpPr>
          <p:cNvPr id="7" name="Rectangle 6">
            <a:extLst>
              <a:ext uri="{FF2B5EF4-FFF2-40B4-BE49-F238E27FC236}">
                <a16:creationId xmlns:a16="http://schemas.microsoft.com/office/drawing/2014/main" id="{C9265F5E-87C1-4962-BB7C-D9F85CD9F9DD}"/>
              </a:ext>
            </a:extLst>
          </p:cNvPr>
          <p:cNvSpPr/>
          <p:nvPr/>
        </p:nvSpPr>
        <p:spPr bwMode="auto">
          <a:xfrm>
            <a:off x="7660430" y="3632809"/>
            <a:ext cx="1993641" cy="1368399"/>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Running our program</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tx1"/>
                </a:solidFill>
                <a:ea typeface="ＭＳ Ｐゴシック" charset="-128"/>
                <a:cs typeface="ＭＳ Ｐゴシック" charset="-128"/>
              </a:rPr>
              <a:t>We typed “java” followed by our program’s name (“HelloWorld”). Then we hit enter.</a:t>
            </a:r>
          </a:p>
        </p:txBody>
      </p:sp>
      <p:cxnSp>
        <p:nvCxnSpPr>
          <p:cNvPr id="8" name="Straight Arrow Connector 7">
            <a:extLst>
              <a:ext uri="{FF2B5EF4-FFF2-40B4-BE49-F238E27FC236}">
                <a16:creationId xmlns:a16="http://schemas.microsoft.com/office/drawing/2014/main" id="{91C172CC-7947-429B-B0D7-675D0E955F9A}"/>
              </a:ext>
            </a:extLst>
          </p:cNvPr>
          <p:cNvCxnSpPr>
            <a:cxnSpLocks/>
            <a:stCxn id="7" idx="0"/>
          </p:cNvCxnSpPr>
          <p:nvPr/>
        </p:nvCxnSpPr>
        <p:spPr bwMode="auto">
          <a:xfrm flipH="1" flipV="1">
            <a:off x="6064897" y="3271937"/>
            <a:ext cx="2592354" cy="360872"/>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1" name="Rectangle 10">
            <a:extLst>
              <a:ext uri="{FF2B5EF4-FFF2-40B4-BE49-F238E27FC236}">
                <a16:creationId xmlns:a16="http://schemas.microsoft.com/office/drawing/2014/main" id="{E16E3431-743D-49DA-85DF-4AA166A01BB5}"/>
              </a:ext>
            </a:extLst>
          </p:cNvPr>
          <p:cNvSpPr/>
          <p:nvPr/>
        </p:nvSpPr>
        <p:spPr bwMode="auto">
          <a:xfrm>
            <a:off x="1928325" y="4413470"/>
            <a:ext cx="3147528" cy="1222219"/>
          </a:xfrm>
          <a:prstGeom prst="rect">
            <a:avLst/>
          </a:prstGeom>
          <a:ln>
            <a:headEnd type="none" w="med" len="med"/>
            <a:tailEnd type="triangle" w="sm" len="sm"/>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b="1" dirty="0">
                <a:solidFill>
                  <a:schemeClr val="tx1"/>
                </a:solidFill>
                <a:ea typeface="ＭＳ Ｐゴシック" charset="-128"/>
                <a:cs typeface="ＭＳ Ｐゴシック" charset="-128"/>
              </a:rPr>
              <a:t>The Output</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solidFill>
                  <a:schemeClr val="tx1"/>
                </a:solidFill>
                <a:ea typeface="ＭＳ Ｐゴシック" charset="-128"/>
                <a:cs typeface="ＭＳ Ｐゴシック" charset="-128"/>
              </a:rPr>
              <a:t>Whatever we asked our program to print will appear on the following line(s). In this case, our program prints “Hello, World!”</a:t>
            </a:r>
          </a:p>
        </p:txBody>
      </p:sp>
      <p:cxnSp>
        <p:nvCxnSpPr>
          <p:cNvPr id="10" name="Straight Arrow Connector 9">
            <a:extLst>
              <a:ext uri="{FF2B5EF4-FFF2-40B4-BE49-F238E27FC236}">
                <a16:creationId xmlns:a16="http://schemas.microsoft.com/office/drawing/2014/main" id="{F1961D91-BA29-44EC-9BE4-27ED5F73FC6F}"/>
              </a:ext>
            </a:extLst>
          </p:cNvPr>
          <p:cNvCxnSpPr>
            <a:cxnSpLocks/>
          </p:cNvCxnSpPr>
          <p:nvPr/>
        </p:nvCxnSpPr>
        <p:spPr bwMode="auto">
          <a:xfrm flipH="1" flipV="1">
            <a:off x="2621902" y="3505202"/>
            <a:ext cx="854530" cy="908269"/>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215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Computing: Entertainment…</a:t>
            </a:r>
          </a:p>
        </p:txBody>
      </p:sp>
      <p:pic>
        <p:nvPicPr>
          <p:cNvPr id="5" name="Picture 13"/>
          <p:cNvPicPr>
            <a:picLocks noChangeAspect="1" noChangeArrowheads="1"/>
          </p:cNvPicPr>
          <p:nvPr/>
        </p:nvPicPr>
        <p:blipFill>
          <a:blip r:embed="rId2" cstate="print"/>
          <a:srcRect/>
          <a:stretch>
            <a:fillRect/>
          </a:stretch>
        </p:blipFill>
        <p:spPr bwMode="auto">
          <a:xfrm>
            <a:off x="457200" y="1752600"/>
            <a:ext cx="1743075" cy="2619375"/>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5867400" y="1905000"/>
            <a:ext cx="2390775" cy="1914525"/>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2667000" y="2819400"/>
            <a:ext cx="2466975" cy="1847850"/>
          </a:xfrm>
          <a:prstGeom prst="rect">
            <a:avLst/>
          </a:prstGeom>
          <a:noFill/>
          <a:ln w="9525">
            <a:noFill/>
            <a:miter lim="800000"/>
            <a:headEnd/>
            <a:tailEnd/>
          </a:ln>
        </p:spPr>
      </p:pic>
      <p:pic>
        <p:nvPicPr>
          <p:cNvPr id="1027" name="Picture 3"/>
          <p:cNvPicPr>
            <a:picLocks noGrp="1" noChangeAspect="1" noChangeArrowheads="1"/>
          </p:cNvPicPr>
          <p:nvPr>
            <p:ph idx="1"/>
          </p:nvPr>
        </p:nvPicPr>
        <p:blipFill>
          <a:blip r:embed="rId5" cstate="print"/>
          <a:srcRect/>
          <a:stretch>
            <a:fillRect/>
          </a:stretch>
        </p:blipFill>
        <p:spPr bwMode="auto">
          <a:xfrm>
            <a:off x="381000" y="5029200"/>
            <a:ext cx="3057525" cy="1495425"/>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5486400" y="4191000"/>
            <a:ext cx="3251624" cy="243363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sz="4900" dirty="0"/>
              <a:t>Computing</a:t>
            </a:r>
            <a:r>
              <a:rPr lang="en-US" dirty="0"/>
              <a:t>: Entertainment…</a:t>
            </a:r>
            <a:br>
              <a:rPr lang="en-US" dirty="0"/>
            </a:br>
            <a:endParaRPr lang="en-US" dirty="0"/>
          </a:p>
        </p:txBody>
      </p:sp>
      <p:pic>
        <p:nvPicPr>
          <p:cNvPr id="5" name="Picture 14"/>
          <p:cNvPicPr>
            <a:picLocks noChangeAspect="1" noChangeArrowheads="1"/>
          </p:cNvPicPr>
          <p:nvPr/>
        </p:nvPicPr>
        <p:blipFill>
          <a:blip r:embed="rId2" cstate="print"/>
          <a:srcRect/>
          <a:stretch>
            <a:fillRect/>
          </a:stretch>
        </p:blipFill>
        <p:spPr bwMode="auto">
          <a:xfrm>
            <a:off x="618066" y="1560722"/>
            <a:ext cx="2143125" cy="2143125"/>
          </a:xfrm>
          <a:prstGeom prst="rect">
            <a:avLst/>
          </a:prstGeom>
          <a:noFill/>
          <a:ln w="9525">
            <a:noFill/>
            <a:miter lim="800000"/>
            <a:headEnd/>
            <a:tailEnd/>
          </a:ln>
        </p:spPr>
      </p:pic>
      <p:pic>
        <p:nvPicPr>
          <p:cNvPr id="6" name="Picture 15"/>
          <p:cNvPicPr>
            <a:picLocks noChangeAspect="1" noChangeArrowheads="1"/>
          </p:cNvPicPr>
          <p:nvPr/>
        </p:nvPicPr>
        <p:blipFill>
          <a:blip r:embed="rId3" cstate="print"/>
          <a:srcRect/>
          <a:stretch>
            <a:fillRect/>
          </a:stretch>
        </p:blipFill>
        <p:spPr bwMode="auto">
          <a:xfrm>
            <a:off x="3657600" y="4114800"/>
            <a:ext cx="2143125" cy="21431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91947" y="4326466"/>
            <a:ext cx="2447925" cy="186690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304799" y="4326466"/>
            <a:ext cx="2962275" cy="1543050"/>
          </a:xfrm>
          <a:prstGeom prst="rect">
            <a:avLst/>
          </a:prstGeom>
          <a:noFill/>
          <a:ln w="9525">
            <a:noFill/>
            <a:miter lim="800000"/>
            <a:headEnd/>
            <a:tailEnd/>
          </a:ln>
        </p:spPr>
      </p:pic>
      <p:pic>
        <p:nvPicPr>
          <p:cNvPr id="1026" name="Picture 2" descr="http://proplayerinsiders.com/wp-content/uploads/2014/06/richard-sher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7413" y="1591733"/>
            <a:ext cx="1959006" cy="1996439"/>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http://screenshots.en.sftcdn.net/en/scrn/189000/189271/minecraft-10-700x39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543" y="1591733"/>
            <a:ext cx="3257404" cy="18288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4650" b="22840"/>
          <a:stretch/>
        </p:blipFill>
        <p:spPr bwMode="auto">
          <a:xfrm>
            <a:off x="-81897" y="-76200"/>
            <a:ext cx="9225898" cy="693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715682" y="2070661"/>
            <a:ext cx="7772400" cy="1470025"/>
          </a:xfrm>
        </p:spPr>
        <p:txBody>
          <a:bodyPr>
            <a:noAutofit/>
          </a:bodyPr>
          <a:lstStyle/>
          <a:p>
            <a:pPr marL="0" indent="0"/>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“Computer science is no more about computers than astronomy is about telescopes”</a:t>
            </a:r>
          </a:p>
        </p:txBody>
      </p:sp>
      <p:sp>
        <p:nvSpPr>
          <p:cNvPr id="3" name="Content Placeholder 2"/>
          <p:cNvSpPr>
            <a:spLocks noGrp="1"/>
          </p:cNvSpPr>
          <p:nvPr>
            <p:ph type="subTitle" idx="1"/>
          </p:nvPr>
        </p:nvSpPr>
        <p:spPr/>
        <p:txBody>
          <a:bodyPr>
            <a:normAutofit/>
          </a:bodyPr>
          <a:lstStyle/>
          <a:p>
            <a:endParaRPr lang="en-US" dirty="0"/>
          </a:p>
          <a:p>
            <a:pPr marL="0" indent="0">
              <a:buNone/>
            </a:pPr>
            <a:r>
              <a:rPr lang="en-US" dirty="0">
                <a:solidFill>
                  <a:srgbClr val="FFFFFF"/>
                </a:solidFill>
              </a:rPr>
              <a:t>- </a:t>
            </a:r>
            <a:r>
              <a:rPr lang="en-US" dirty="0" err="1">
                <a:solidFill>
                  <a:srgbClr val="FFFFFF"/>
                </a:solidFill>
              </a:rPr>
              <a:t>Edsger</a:t>
            </a:r>
            <a:r>
              <a:rPr lang="en-US" dirty="0">
                <a:solidFill>
                  <a:srgbClr val="FFFFFF"/>
                </a:solidFill>
              </a:rPr>
              <a:t> </a:t>
            </a:r>
            <a:r>
              <a:rPr lang="en-US" dirty="0" err="1">
                <a:solidFill>
                  <a:srgbClr val="FFFFFF"/>
                </a:solidFill>
              </a:rPr>
              <a:t>Dijkstra</a:t>
            </a:r>
            <a:endParaRPr lang="en-US" dirty="0">
              <a:solidFill>
                <a:srgbClr val="FFFFFF"/>
              </a:solidFill>
            </a:endParaRPr>
          </a:p>
        </p:txBody>
      </p:sp>
    </p:spTree>
    <p:extLst>
      <p:ext uri="{BB962C8B-B14F-4D97-AF65-F5344CB8AC3E}">
        <p14:creationId xmlns:p14="http://schemas.microsoft.com/office/powerpoint/2010/main" val="240603042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Cutting Edge Computer Science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7653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4000" cy="7157429"/>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ntro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1701</Words>
  <Application>Microsoft Office PowerPoint</Application>
  <PresentationFormat>On-screen Show (4:3)</PresentationFormat>
  <Paragraphs>316</Paragraphs>
  <Slides>47</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47</vt:i4>
      </vt:variant>
    </vt:vector>
  </HeadingPairs>
  <TitlesOfParts>
    <vt:vector size="57" baseType="lpstr">
      <vt:lpstr>Arial</vt:lpstr>
      <vt:lpstr>Calibri</vt:lpstr>
      <vt:lpstr>Comic Sans MS</vt:lpstr>
      <vt:lpstr>Courier New</vt:lpstr>
      <vt:lpstr>Monotype Sorts</vt:lpstr>
      <vt:lpstr>Times New Roman</vt:lpstr>
      <vt:lpstr>Wingdings</vt:lpstr>
      <vt:lpstr>Office Theme</vt:lpstr>
      <vt:lpstr>Blank Presentation</vt:lpstr>
      <vt:lpstr>introcs</vt:lpstr>
      <vt:lpstr>CIS 110  Introduction to Computer Programming</vt:lpstr>
      <vt:lpstr>What is Computing?</vt:lpstr>
      <vt:lpstr>Computing: internet, e-mail, network…</vt:lpstr>
      <vt:lpstr>Computing: Productivity…</vt:lpstr>
      <vt:lpstr>PowerPoint Presentation</vt:lpstr>
      <vt:lpstr>Computing: Entertainment… </vt:lpstr>
      <vt:lpstr>“Computer science is no more about computers than astronomy is about telescopes”</vt:lpstr>
      <vt:lpstr>Cutting Edge Computer Science</vt:lpstr>
      <vt:lpstr>PowerPoint Presentation</vt:lpstr>
      <vt:lpstr>Chinook</vt:lpstr>
      <vt:lpstr>Autonomous Cars</vt:lpstr>
      <vt:lpstr>2011 Jeopardy!</vt:lpstr>
      <vt:lpstr>Robot Soccer</vt:lpstr>
      <vt:lpstr>Areas in Computer Science</vt:lpstr>
      <vt:lpstr>What is Computer Science?</vt:lpstr>
      <vt:lpstr>PowerPoint Presentation</vt:lpstr>
      <vt:lpstr>PowerPoint Presentation</vt:lpstr>
      <vt:lpstr>Computing is Consistently Ranked Among the Best Occupations</vt:lpstr>
      <vt:lpstr>PowerPoint Presentation</vt:lpstr>
      <vt:lpstr>PowerPoint Presentation</vt:lpstr>
      <vt:lpstr>PowerPoint Presentation</vt:lpstr>
      <vt:lpstr>PowerPoint Presentation</vt:lpstr>
      <vt:lpstr>PowerPoint Presentation</vt:lpstr>
      <vt:lpstr>Overview</vt:lpstr>
      <vt:lpstr>The Basics</vt:lpstr>
      <vt:lpstr>Grading</vt:lpstr>
      <vt:lpstr>Course Materials</vt:lpstr>
      <vt:lpstr>Homework Programming Assignments</vt:lpstr>
      <vt:lpstr> Advice</vt:lpstr>
      <vt:lpstr>Two Sample Weeks in the Life of CIS 110</vt:lpstr>
      <vt:lpstr>Action Items</vt:lpstr>
      <vt:lpstr>Navigating Codio</vt:lpstr>
      <vt:lpstr>When you first open a project:</vt:lpstr>
      <vt:lpstr>PowerPoint Presentation</vt:lpstr>
      <vt:lpstr>PowerPoint Presentation</vt:lpstr>
      <vt:lpstr>PowerPoint Presentation</vt:lpstr>
      <vt:lpstr>PowerPoint Presentation</vt:lpstr>
      <vt:lpstr>PowerPoint Presentation</vt:lpstr>
      <vt:lpstr>PowerPoint Presentation</vt:lpstr>
      <vt:lpstr>Our First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110  Introduction to Computer Programming</dc:title>
  <dc:creator>Harry Smith</dc:creator>
  <cp:lastModifiedBy>Harry Smith</cp:lastModifiedBy>
  <cp:revision>1</cp:revision>
  <dcterms:created xsi:type="dcterms:W3CDTF">2021-01-19T22:44:11Z</dcterms:created>
  <dcterms:modified xsi:type="dcterms:W3CDTF">2021-01-19T22:48:12Z</dcterms:modified>
</cp:coreProperties>
</file>